
<file path=[Content_Types].xml><?xml version="1.0" encoding="utf-8"?>
<Types xmlns="http://schemas.openxmlformats.org/package/2006/content-types">
  <Default Extension="png" ContentType="image/png"/>
  <Default Extension="jpeg" ContentType="image/jpeg"/>
  <Default Extension="wma" ContentType="audio/x-ms-wm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703" r:id="rId1"/>
    <p:sldMasterId id="2147483715" r:id="rId2"/>
  </p:sldMasterIdLst>
  <p:notesMasterIdLst>
    <p:notesMasterId r:id="rId12"/>
  </p:notesMasterIdLst>
  <p:handoutMasterIdLst>
    <p:handoutMasterId r:id="rId13"/>
  </p:handoutMasterIdLst>
  <p:sldIdLst>
    <p:sldId id="389" r:id="rId3"/>
    <p:sldId id="390" r:id="rId4"/>
    <p:sldId id="394" r:id="rId5"/>
    <p:sldId id="395" r:id="rId6"/>
    <p:sldId id="397" r:id="rId7"/>
    <p:sldId id="396" r:id="rId8"/>
    <p:sldId id="398" r:id="rId9"/>
    <p:sldId id="399" r:id="rId10"/>
    <p:sldId id="400" r:id="rId11"/>
  </p:sldIdLst>
  <p:sldSz cx="9144000" cy="6858000" type="screen4x3"/>
  <p:notesSz cx="7099300" cy="10234613"/>
  <p:defaultTextStyle>
    <a:defPPr>
      <a:defRPr lang="en-AU"/>
    </a:defPPr>
    <a:lvl1pPr algn="l" rtl="0" eaLnBrk="0" fontAlgn="base" hangingPunct="0">
      <a:spcBef>
        <a:spcPct val="0"/>
      </a:spcBef>
      <a:spcAft>
        <a:spcPct val="0"/>
      </a:spcAft>
      <a:defRPr kern="1200">
        <a:solidFill>
          <a:schemeClr val="tx1"/>
        </a:solidFill>
        <a:latin typeface="Arial" pitchFamily="34" charset="0"/>
        <a:ea typeface="+mn-ea"/>
        <a:cs typeface="+mn-cs"/>
      </a:defRPr>
    </a:lvl1pPr>
    <a:lvl2pPr marL="457200" algn="l" rtl="0" eaLnBrk="0" fontAlgn="base" hangingPunct="0">
      <a:spcBef>
        <a:spcPct val="0"/>
      </a:spcBef>
      <a:spcAft>
        <a:spcPct val="0"/>
      </a:spcAft>
      <a:defRPr kern="1200">
        <a:solidFill>
          <a:schemeClr val="tx1"/>
        </a:solidFill>
        <a:latin typeface="Arial" pitchFamily="34" charset="0"/>
        <a:ea typeface="+mn-ea"/>
        <a:cs typeface="+mn-cs"/>
      </a:defRPr>
    </a:lvl2pPr>
    <a:lvl3pPr marL="914400" algn="l" rtl="0" eaLnBrk="0" fontAlgn="base" hangingPunct="0">
      <a:spcBef>
        <a:spcPct val="0"/>
      </a:spcBef>
      <a:spcAft>
        <a:spcPct val="0"/>
      </a:spcAft>
      <a:defRPr kern="1200">
        <a:solidFill>
          <a:schemeClr val="tx1"/>
        </a:solidFill>
        <a:latin typeface="Arial"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008000"/>
    <a:srgbClr val="009900"/>
    <a:srgbClr val="CCFFFF"/>
    <a:srgbClr val="66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8234" autoAdjust="0"/>
    <p:restoredTop sz="94686" autoAdjust="0"/>
  </p:normalViewPr>
  <p:slideViewPr>
    <p:cSldViewPr snapToObjects="1">
      <p:cViewPr>
        <p:scale>
          <a:sx n="66" d="100"/>
          <a:sy n="66" d="100"/>
        </p:scale>
        <p:origin x="-1398" y="-18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Object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handoutMaster" Target="handoutMasters/handout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5437188" cy="51117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atin typeface="Times New Roman" pitchFamily="18" charset="0"/>
              </a:defRPr>
            </a:lvl1pPr>
          </a:lstStyle>
          <a:p>
            <a:pPr>
              <a:defRPr/>
            </a:pPr>
            <a:r>
              <a:rPr lang="en-AU"/>
              <a:t>Morgan Kaufmann Publishers</a:t>
            </a:r>
          </a:p>
        </p:txBody>
      </p:sp>
      <p:sp>
        <p:nvSpPr>
          <p:cNvPr id="6147" name="Rectangle 3"/>
          <p:cNvSpPr>
            <a:spLocks noGrp="1" noChangeArrowheads="1"/>
          </p:cNvSpPr>
          <p:nvPr>
            <p:ph type="dt" sz="quarter" idx="1"/>
          </p:nvPr>
        </p:nvSpPr>
        <p:spPr bwMode="auto">
          <a:xfrm>
            <a:off x="5575300" y="0"/>
            <a:ext cx="1524000" cy="51117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300">
                <a:latin typeface="Times New Roman" pitchFamily="18" charset="0"/>
              </a:defRPr>
            </a:lvl1pPr>
          </a:lstStyle>
          <a:p>
            <a:pPr>
              <a:defRPr/>
            </a:pPr>
            <a:fld id="{60D4E8AC-359B-4018-A455-1A9F842C1E67}" type="datetime3">
              <a:rPr lang="en-AU"/>
              <a:pPr>
                <a:defRPr/>
              </a:pPr>
              <a:t>15 October, 2020</a:t>
            </a:fld>
            <a:endParaRPr lang="en-AU"/>
          </a:p>
        </p:txBody>
      </p:sp>
      <p:sp>
        <p:nvSpPr>
          <p:cNvPr id="6148" name="Rectangle 4"/>
          <p:cNvSpPr>
            <a:spLocks noGrp="1" noChangeArrowheads="1"/>
          </p:cNvSpPr>
          <p:nvPr>
            <p:ph type="ftr" sz="quarter" idx="2"/>
          </p:nvPr>
        </p:nvSpPr>
        <p:spPr bwMode="auto">
          <a:xfrm>
            <a:off x="0" y="9723438"/>
            <a:ext cx="5437188" cy="51117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atin typeface="Times New Roman" pitchFamily="18" charset="0"/>
              </a:defRPr>
            </a:lvl1pPr>
          </a:lstStyle>
          <a:p>
            <a:pPr>
              <a:defRPr/>
            </a:pPr>
            <a:r>
              <a:rPr lang="en-AU"/>
              <a:t>Chapter 5 — Large and Fast: Exploiting Memory Hierarchy</a:t>
            </a:r>
          </a:p>
        </p:txBody>
      </p:sp>
      <p:sp>
        <p:nvSpPr>
          <p:cNvPr id="6149" name="Rectangle 5"/>
          <p:cNvSpPr>
            <a:spLocks noGrp="1" noChangeArrowheads="1"/>
          </p:cNvSpPr>
          <p:nvPr>
            <p:ph type="sldNum" sz="quarter" idx="3"/>
          </p:nvPr>
        </p:nvSpPr>
        <p:spPr bwMode="auto">
          <a:xfrm>
            <a:off x="5575300" y="9723438"/>
            <a:ext cx="1524000" cy="51117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defRPr sz="1300">
                <a:latin typeface="Times New Roman" pitchFamily="18" charset="0"/>
              </a:defRPr>
            </a:lvl1pPr>
          </a:lstStyle>
          <a:p>
            <a:pPr>
              <a:defRPr/>
            </a:pPr>
            <a:fld id="{F910D7E8-64AF-46CE-B5D9-B348DB255A93}" type="slidenum">
              <a:rPr lang="en-AU"/>
              <a:pPr>
                <a:defRPr/>
              </a:pPr>
              <a:t>‹#›</a:t>
            </a:fld>
            <a:endParaRPr lang="en-AU"/>
          </a:p>
        </p:txBody>
      </p:sp>
    </p:spTree>
    <p:extLst>
      <p:ext uri="{BB962C8B-B14F-4D97-AF65-F5344CB8AC3E}">
        <p14:creationId xmlns:p14="http://schemas.microsoft.com/office/powerpoint/2010/main" val="129776987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a>
</file>

<file path=ppt/media/media2.wma>
</file>

<file path=ppt/media/media3.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3076575" cy="51117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atin typeface="Times New Roman" pitchFamily="18" charset="0"/>
              </a:defRPr>
            </a:lvl1pPr>
          </a:lstStyle>
          <a:p>
            <a:pPr>
              <a:defRPr/>
            </a:pPr>
            <a:r>
              <a:rPr lang="en-AU"/>
              <a:t>Morgan Kaufmann Publishers</a:t>
            </a:r>
          </a:p>
        </p:txBody>
      </p:sp>
      <p:sp>
        <p:nvSpPr>
          <p:cNvPr id="8195" name="Rectangle 3"/>
          <p:cNvSpPr>
            <a:spLocks noGrp="1" noChangeArrowheads="1"/>
          </p:cNvSpPr>
          <p:nvPr>
            <p:ph type="dt" idx="1"/>
          </p:nvPr>
        </p:nvSpPr>
        <p:spPr bwMode="auto">
          <a:xfrm>
            <a:off x="4022725" y="0"/>
            <a:ext cx="3076575" cy="51117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300">
                <a:latin typeface="Times New Roman" pitchFamily="18" charset="0"/>
              </a:defRPr>
            </a:lvl1pPr>
          </a:lstStyle>
          <a:p>
            <a:pPr>
              <a:defRPr/>
            </a:pPr>
            <a:fld id="{65B3E6DD-8F09-4349-88A7-EF9357A57AE1}" type="datetime3">
              <a:rPr lang="en-AU"/>
              <a:pPr>
                <a:defRPr/>
              </a:pPr>
              <a:t>15 October, 2020</a:t>
            </a:fld>
            <a:endParaRPr lang="en-AU"/>
          </a:p>
        </p:txBody>
      </p:sp>
      <p:sp>
        <p:nvSpPr>
          <p:cNvPr id="40964" name="Rectangle 4"/>
          <p:cNvSpPr>
            <a:spLocks noGrp="1" noRot="1" noChangeAspect="1" noChangeArrowheads="1" noTextEdit="1"/>
          </p:cNvSpPr>
          <p:nvPr>
            <p:ph type="sldImg" idx="2"/>
          </p:nvPr>
        </p:nvSpPr>
        <p:spPr bwMode="auto">
          <a:xfrm>
            <a:off x="990600" y="768350"/>
            <a:ext cx="5118100" cy="38385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7" name="Rectangle 5"/>
          <p:cNvSpPr>
            <a:spLocks noGrp="1" noChangeArrowheads="1"/>
          </p:cNvSpPr>
          <p:nvPr>
            <p:ph type="body" sz="quarter" idx="3"/>
          </p:nvPr>
        </p:nvSpPr>
        <p:spPr bwMode="auto">
          <a:xfrm>
            <a:off x="946150" y="4862513"/>
            <a:ext cx="5207000" cy="4603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AU" noProof="0" smtClean="0"/>
              <a:t>Click to edit Master text styles</a:t>
            </a:r>
          </a:p>
          <a:p>
            <a:pPr lvl="1"/>
            <a:r>
              <a:rPr lang="en-AU" noProof="0" smtClean="0"/>
              <a:t>Second level</a:t>
            </a:r>
          </a:p>
          <a:p>
            <a:pPr lvl="2"/>
            <a:r>
              <a:rPr lang="en-AU" noProof="0" smtClean="0"/>
              <a:t>Third level</a:t>
            </a:r>
          </a:p>
          <a:p>
            <a:pPr lvl="3"/>
            <a:r>
              <a:rPr lang="en-AU" noProof="0" smtClean="0"/>
              <a:t>Fourth level</a:t>
            </a:r>
          </a:p>
          <a:p>
            <a:pPr lvl="4"/>
            <a:r>
              <a:rPr lang="en-AU" noProof="0" smtClean="0"/>
              <a:t>Fifth level</a:t>
            </a:r>
          </a:p>
        </p:txBody>
      </p:sp>
      <p:sp>
        <p:nvSpPr>
          <p:cNvPr id="8198" name="Rectangle 6"/>
          <p:cNvSpPr>
            <a:spLocks noGrp="1" noChangeArrowheads="1"/>
          </p:cNvSpPr>
          <p:nvPr>
            <p:ph type="ftr" sz="quarter" idx="4"/>
          </p:nvPr>
        </p:nvSpPr>
        <p:spPr bwMode="auto">
          <a:xfrm>
            <a:off x="0" y="9723438"/>
            <a:ext cx="3076575" cy="51117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atin typeface="Times New Roman" pitchFamily="18" charset="0"/>
              </a:defRPr>
            </a:lvl1pPr>
          </a:lstStyle>
          <a:p>
            <a:pPr>
              <a:defRPr/>
            </a:pPr>
            <a:r>
              <a:rPr lang="en-AU"/>
              <a:t>Chapter 5 — Large and Fast: Exploiting Memory Hierarchy</a:t>
            </a:r>
          </a:p>
        </p:txBody>
      </p:sp>
      <p:sp>
        <p:nvSpPr>
          <p:cNvPr id="8199" name="Rectangle 7"/>
          <p:cNvSpPr>
            <a:spLocks noGrp="1" noChangeArrowheads="1"/>
          </p:cNvSpPr>
          <p:nvPr>
            <p:ph type="sldNum" sz="quarter" idx="5"/>
          </p:nvPr>
        </p:nvSpPr>
        <p:spPr bwMode="auto">
          <a:xfrm>
            <a:off x="4022725" y="9723438"/>
            <a:ext cx="3076575" cy="51117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defRPr sz="1300">
                <a:latin typeface="Times New Roman" pitchFamily="18" charset="0"/>
              </a:defRPr>
            </a:lvl1pPr>
          </a:lstStyle>
          <a:p>
            <a:pPr>
              <a:defRPr/>
            </a:pPr>
            <a:fld id="{1CE40D72-F588-4028-AF8D-4B959F7DBD20}" type="slidenum">
              <a:rPr lang="en-AU"/>
              <a:pPr>
                <a:defRPr/>
              </a:pPr>
              <a:t>‹#›</a:t>
            </a:fld>
            <a:endParaRPr lang="en-AU"/>
          </a:p>
        </p:txBody>
      </p:sp>
    </p:spTree>
    <p:extLst>
      <p:ext uri="{BB962C8B-B14F-4D97-AF65-F5344CB8AC3E}">
        <p14:creationId xmlns:p14="http://schemas.microsoft.com/office/powerpoint/2010/main" val="643070557"/>
      </p:ext>
    </p:extLst>
  </p:cSld>
  <p:clrMap bg1="lt1" tx1="dk1" bg2="lt2" tx2="dk2" accent1="accent1" accent2="accent2" accent3="accent3" accent4="accent4" accent5="accent5" accent6="accent6" hlink="hlink" folHlink="folHlink"/>
  <p:hf/>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ounded Rectangle 3"/>
          <p:cNvSpPr/>
          <p:nvPr/>
        </p:nvSpPr>
        <p:spPr>
          <a:xfrm>
            <a:off x="304800" y="328613"/>
            <a:ext cx="8532813" cy="6197600"/>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fontAlgn="auto" hangingPunct="1">
              <a:spcBef>
                <a:spcPts val="0"/>
              </a:spcBef>
              <a:spcAft>
                <a:spcPts val="0"/>
              </a:spcAft>
              <a:defRPr/>
            </a:pPr>
            <a:endParaRPr lang="en-US">
              <a:solidFill>
                <a:prstClr val="white"/>
              </a:solidFill>
            </a:endParaRPr>
          </a:p>
        </p:txBody>
      </p:sp>
      <p:sp>
        <p:nvSpPr>
          <p:cNvPr id="6" name="Rounded Rectangle 5"/>
          <p:cNvSpPr/>
          <p:nvPr/>
        </p:nvSpPr>
        <p:spPr>
          <a:xfrm>
            <a:off x="418597" y="434162"/>
            <a:ext cx="8306809" cy="310896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fontAlgn="auto" hangingPunct="1">
              <a:spcBef>
                <a:spcPts val="0"/>
              </a:spcBef>
              <a:spcAft>
                <a:spcPts val="0"/>
              </a:spcAft>
              <a:defRPr/>
            </a:pPr>
            <a:endParaRPr lang="en-US">
              <a:solidFill>
                <a:prstClr val="white"/>
              </a:solidFill>
            </a:endParaRPr>
          </a:p>
        </p:txBody>
      </p:sp>
      <p:sp>
        <p:nvSpPr>
          <p:cNvPr id="5" name="Title 4"/>
          <p:cNvSpPr>
            <a:spLocks noGrp="1"/>
          </p:cNvSpPr>
          <p:nvPr>
            <p:ph type="ctrTitle"/>
          </p:nvPr>
        </p:nvSpPr>
        <p:spPr>
          <a:xfrm>
            <a:off x="722376" y="1820206"/>
            <a:ext cx="7772400" cy="18288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lang="en-US" smtClean="0"/>
              <a:t>Click to edit Master title style</a:t>
            </a:r>
            <a:endParaRPr lang="en-US"/>
          </a:p>
        </p:txBody>
      </p:sp>
      <p:sp>
        <p:nvSpPr>
          <p:cNvPr id="20" name="Subtitle 19"/>
          <p:cNvSpPr>
            <a:spLocks noGrp="1"/>
          </p:cNvSpPr>
          <p:nvPr>
            <p:ph type="subTitle" idx="1"/>
          </p:nvPr>
        </p:nvSpPr>
        <p:spPr>
          <a:xfrm>
            <a:off x="722376" y="3685032"/>
            <a:ext cx="7772400" cy="914400"/>
          </a:xfrm>
        </p:spPr>
        <p:txBody>
          <a:bodyPr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smtClean="0"/>
              <a:t>Click to edit Master subtitle style</a:t>
            </a:r>
            <a:endParaRPr lang="en-US"/>
          </a:p>
        </p:txBody>
      </p:sp>
      <p:sp>
        <p:nvSpPr>
          <p:cNvPr id="7" name="Date Placeholder 18"/>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0AAE024D-4E74-4191-ADB0-8491283A9390}" type="datetime1">
              <a:rPr lang="en-US"/>
              <a:pPr>
                <a:defRPr/>
              </a:pPr>
              <a:t>10/15/2020</a:t>
            </a:fld>
            <a:endParaRPr lang="en-US" dirty="0"/>
          </a:p>
        </p:txBody>
      </p:sp>
      <p:sp>
        <p:nvSpPr>
          <p:cNvPr id="8" name="Footer Placeholder 7"/>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endParaRPr lang="en-US" dirty="0"/>
          </a:p>
        </p:txBody>
      </p:sp>
      <p:sp>
        <p:nvSpPr>
          <p:cNvPr id="9" name="Slide Number Placeholder 10"/>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157E11D1-DF17-46CC-B723-8591B282671B}" type="slidenum">
              <a:rPr lang="en-US"/>
              <a:pPr>
                <a:defRPr/>
              </a:pPr>
              <a:t>‹#›</a:t>
            </a:fld>
            <a:endParaRPr lang="en-US" dirty="0"/>
          </a:p>
        </p:txBody>
      </p:sp>
    </p:spTree>
    <p:extLst>
      <p:ext uri="{BB962C8B-B14F-4D97-AF65-F5344CB8AC3E}">
        <p14:creationId xmlns:p14="http://schemas.microsoft.com/office/powerpoint/2010/main" val="2517751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extLst/>
          </a:lstStyle>
          <a:p>
            <a:r>
              <a:rPr lang="en-US" smtClean="0"/>
              <a:t>Click to edit Master title style</a:t>
            </a:r>
            <a:endParaRPr lang="en-US"/>
          </a:p>
        </p:txBody>
      </p:sp>
      <p:sp>
        <p:nvSpPr>
          <p:cNvPr id="3" name="Vertical Text Placeholder 2"/>
          <p:cNvSpPr>
            <a:spLocks noGrp="1"/>
          </p:cNvSpPr>
          <p:nvPr>
            <p:ph type="body" orient="vert" idx="1"/>
          </p:nvPr>
        </p:nvSpPr>
        <p:spPr>
          <a:xfrm>
            <a:off x="502920" y="530352"/>
            <a:ext cx="8183880" cy="4187952"/>
          </a:xfrm>
        </p:spPr>
        <p:txBody>
          <a:bodyPr vert="eaVert"/>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7284B463-64FB-47E8-88F1-4372BBD9DC8A}" type="datetime1">
              <a:rPr lang="en-US"/>
              <a:pPr>
                <a:defRPr/>
              </a:pPr>
              <a:t>10/15/2020</a:t>
            </a:fld>
            <a:endParaRPr lang="en-US"/>
          </a:p>
        </p:txBody>
      </p:sp>
      <p:sp>
        <p:nvSpPr>
          <p:cNvPr id="5" name="Footer Placeholder 4"/>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p>
        </p:txBody>
      </p:sp>
      <p:sp>
        <p:nvSpPr>
          <p:cNvPr id="6" name="Slide Number Placeholder 5"/>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36DE0962-E002-471C-B604-0B871163FB51}" type="slidenum">
              <a:rPr lang="en-US"/>
              <a:pPr>
                <a:defRPr/>
              </a:pPr>
              <a:t>‹#›</a:t>
            </a:fld>
            <a:endParaRPr lang="en-US"/>
          </a:p>
        </p:txBody>
      </p:sp>
    </p:spTree>
    <p:extLst>
      <p:ext uri="{BB962C8B-B14F-4D97-AF65-F5344CB8AC3E}">
        <p14:creationId xmlns:p14="http://schemas.microsoft.com/office/powerpoint/2010/main" val="1425149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5"/>
            <a:ext cx="1981200" cy="5257799"/>
          </a:xfrm>
        </p:spPr>
        <p:txBody>
          <a:bodyPr vert="eaVert"/>
          <a:lstStyle>
            <a:extLst/>
          </a:lstStyle>
          <a:p>
            <a:r>
              <a:rPr lang="en-US" smtClean="0"/>
              <a:t>Click to edit Master title style</a:t>
            </a:r>
            <a:endParaRPr lang="en-US"/>
          </a:p>
        </p:txBody>
      </p:sp>
      <p:sp>
        <p:nvSpPr>
          <p:cNvPr id="3" name="Vertical Text Placeholder 2"/>
          <p:cNvSpPr>
            <a:spLocks noGrp="1"/>
          </p:cNvSpPr>
          <p:nvPr>
            <p:ph type="body" orient="vert" idx="1"/>
          </p:nvPr>
        </p:nvSpPr>
        <p:spPr>
          <a:xfrm>
            <a:off x="533400" y="533403"/>
            <a:ext cx="5943600" cy="5257801"/>
          </a:xfrm>
        </p:spPr>
        <p:txBody>
          <a:bodyPr vert="eaVert"/>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FD11416A-4DDC-48F4-AC1C-7575B3EBA16C}" type="datetime1">
              <a:rPr lang="en-US"/>
              <a:pPr>
                <a:defRPr/>
              </a:pPr>
              <a:t>10/15/2020</a:t>
            </a:fld>
            <a:endParaRPr lang="en-US"/>
          </a:p>
        </p:txBody>
      </p:sp>
      <p:sp>
        <p:nvSpPr>
          <p:cNvPr id="5" name="Footer Placeholder 4"/>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p>
        </p:txBody>
      </p:sp>
      <p:sp>
        <p:nvSpPr>
          <p:cNvPr id="6" name="Slide Number Placeholder 5"/>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0C30F1FD-D3C6-4E6F-A2C1-3444E9F96F67}" type="slidenum">
              <a:rPr lang="en-US"/>
              <a:pPr>
                <a:defRPr/>
              </a:pPr>
              <a:t>‹#›</a:t>
            </a:fld>
            <a:endParaRPr lang="en-US"/>
          </a:p>
        </p:txBody>
      </p:sp>
    </p:spTree>
    <p:extLst>
      <p:ext uri="{BB962C8B-B14F-4D97-AF65-F5344CB8AC3E}">
        <p14:creationId xmlns:p14="http://schemas.microsoft.com/office/powerpoint/2010/main" val="2043206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eaLnBrk="0" fontAlgn="base" hangingPunct="0">
              <a:spcBef>
                <a:spcPct val="0"/>
              </a:spcBef>
              <a:spcAft>
                <a:spcPct val="0"/>
              </a:spcAft>
              <a:buClr>
                <a:prstClr val="black"/>
              </a:buClr>
              <a:defRPr sz="1400" b="1">
                <a:latin typeface="Times New Roman" pitchFamily="18" charset="0"/>
                <a:cs typeface="Times New Roman" pitchFamily="18" charset="0"/>
              </a:defRPr>
            </a:lvl1pPr>
          </a:lstStyle>
          <a:p>
            <a:pPr>
              <a:defRPr/>
            </a:pPr>
            <a:fld id="{AE18DDA4-0ECA-4C55-B5B5-26C2DA8271D8}" type="datetime1">
              <a:rPr lang="en-US"/>
              <a:pPr>
                <a:defRPr/>
              </a:pPr>
              <a:t>10/15/2020</a:t>
            </a:fld>
            <a:endParaRPr lang="en-US" dirty="0"/>
          </a:p>
        </p:txBody>
      </p:sp>
      <p:sp>
        <p:nvSpPr>
          <p:cNvPr id="5" name="Footer Placeholder 4"/>
          <p:cNvSpPr>
            <a:spLocks noGrp="1"/>
          </p:cNvSpPr>
          <p:nvPr>
            <p:ph type="ftr" sz="quarter" idx="11"/>
          </p:nvPr>
        </p:nvSpPr>
        <p:spPr/>
        <p:txBody>
          <a:bodyPr/>
          <a:lstStyle>
            <a:lvl1pPr eaLnBrk="0" fontAlgn="base" hangingPunct="0">
              <a:spcBef>
                <a:spcPct val="0"/>
              </a:spcBef>
              <a:spcAft>
                <a:spcPct val="0"/>
              </a:spcAft>
              <a:buClr>
                <a:prstClr val="black"/>
              </a:buClr>
              <a:defRPr>
                <a:latin typeface="Arial" charset="0"/>
              </a:defRPr>
            </a:lvl1pPr>
          </a:lstStyle>
          <a:p>
            <a:pPr>
              <a:defRPr/>
            </a:pPr>
            <a:r>
              <a:rPr lang="en-US"/>
              <a:t>Memory-Mapped SPM</a:t>
            </a:r>
            <a:endParaRPr lang="en-US" dirty="0"/>
          </a:p>
        </p:txBody>
      </p:sp>
      <p:sp>
        <p:nvSpPr>
          <p:cNvPr id="6" name="Slide Number Placeholder 5"/>
          <p:cNvSpPr>
            <a:spLocks noGrp="1"/>
          </p:cNvSpPr>
          <p:nvPr>
            <p:ph type="sldNum" sz="quarter" idx="12"/>
          </p:nvPr>
        </p:nvSpPr>
        <p:spPr/>
        <p:txBody>
          <a:bodyPr/>
          <a:lstStyle>
            <a:lvl1pPr eaLnBrk="0" fontAlgn="base" hangingPunct="0">
              <a:spcBef>
                <a:spcPct val="0"/>
              </a:spcBef>
              <a:spcAft>
                <a:spcPct val="0"/>
              </a:spcAft>
              <a:buClr>
                <a:prstClr val="black"/>
              </a:buClr>
              <a:defRPr sz="1400" b="1">
                <a:latin typeface="Times New Roman" pitchFamily="18" charset="0"/>
                <a:cs typeface="Times New Roman" pitchFamily="18" charset="0"/>
              </a:defRPr>
            </a:lvl1pPr>
          </a:lstStyle>
          <a:p>
            <a:pPr>
              <a:defRPr/>
            </a:pPr>
            <a:fld id="{3E44CA1F-2D52-4204-9060-55C690ACA76F}" type="slidenum">
              <a:rPr lang="en-US"/>
              <a:pPr>
                <a:defRPr/>
              </a:pPr>
              <a:t>‹#›</a:t>
            </a:fld>
            <a:endParaRPr lang="en-US" dirty="0"/>
          </a:p>
        </p:txBody>
      </p:sp>
    </p:spTree>
    <p:extLst>
      <p:ext uri="{BB962C8B-B14F-4D97-AF65-F5344CB8AC3E}">
        <p14:creationId xmlns:p14="http://schemas.microsoft.com/office/powerpoint/2010/main" val="30423665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lvl1pPr algn="l">
              <a:defRPr sz="3600" b="1">
                <a:latin typeface="Times New Roman" pitchFamily="18" charset="0"/>
                <a:cs typeface="Times New Roman" pitchFamily="18" charset="0"/>
              </a:defRPr>
            </a:lvl1pPr>
          </a:lstStyle>
          <a:p>
            <a:r>
              <a:rPr lang="en-US" smtClean="0"/>
              <a:t>Click to edit Master title style</a:t>
            </a:r>
            <a:endParaRPr lang="en-US"/>
          </a:p>
        </p:txBody>
      </p:sp>
      <p:sp>
        <p:nvSpPr>
          <p:cNvPr id="3" name="Content Placeholder 2"/>
          <p:cNvSpPr>
            <a:spLocks noGrp="1"/>
          </p:cNvSpPr>
          <p:nvPr>
            <p:ph idx="1"/>
          </p:nvPr>
        </p:nvSpPr>
        <p:spPr>
          <a:xfrm>
            <a:off x="457200" y="1143001"/>
            <a:ext cx="8229600" cy="4525963"/>
          </a:xfrm>
        </p:spPr>
        <p:txBody>
          <a:bodyPr/>
          <a:lstStyle>
            <a:lvl1pPr>
              <a:defRPr>
                <a:latin typeface="Times New Roman" pitchFamily="18" charset="0"/>
                <a:cs typeface="Times New Roman" pitchFamily="18" charset="0"/>
              </a:defRPr>
            </a:lvl1pPr>
            <a:lvl2pPr>
              <a:defRPr>
                <a:latin typeface="Times New Roman" pitchFamily="18" charset="0"/>
                <a:cs typeface="Times New Roman" pitchFamily="18" charset="0"/>
              </a:defRPr>
            </a:lvl2pPr>
            <a:lvl3pPr>
              <a:defRPr>
                <a:latin typeface="Times New Roman" pitchFamily="18" charset="0"/>
                <a:cs typeface="Times New Roman" pitchFamily="18" charset="0"/>
              </a:defRPr>
            </a:lvl3pPr>
            <a:lvl4pPr>
              <a:defRPr>
                <a:latin typeface="Times New Roman" pitchFamily="18" charset="0"/>
                <a:cs typeface="Times New Roman" pitchFamily="18" charset="0"/>
              </a:defRPr>
            </a:lvl4pPr>
            <a:lvl5pPr>
              <a:defRPr>
                <a:latin typeface="Times New Roman" pitchFamily="18" charset="0"/>
                <a:cs typeface="Times New Roman" pitchFamily="18"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4"/>
          <p:cNvSpPr>
            <a:spLocks noGrp="1"/>
          </p:cNvSpPr>
          <p:nvPr>
            <p:ph type="ftr" sz="quarter" idx="10"/>
          </p:nvPr>
        </p:nvSpPr>
        <p:spPr>
          <a:xfrm>
            <a:off x="1181100" y="6407150"/>
            <a:ext cx="6781800" cy="365125"/>
          </a:xfrm>
        </p:spPr>
        <p:txBody>
          <a:bodyPr/>
          <a:lstStyle>
            <a:lvl1pPr rtl="1" eaLnBrk="0" fontAlgn="base" hangingPunct="0">
              <a:spcBef>
                <a:spcPct val="0"/>
              </a:spcBef>
              <a:spcAft>
                <a:spcPct val="0"/>
              </a:spcAft>
              <a:buClr>
                <a:prstClr val="black"/>
              </a:buClr>
              <a:defRPr>
                <a:solidFill>
                  <a:prstClr val="black"/>
                </a:solidFill>
                <a:latin typeface="Times New Roman" pitchFamily="18" charset="0"/>
                <a:cs typeface="B Titr" panose="00000700000000000000" pitchFamily="2" charset="-78"/>
              </a:defRPr>
            </a:lvl1pPr>
          </a:lstStyle>
          <a:p>
            <a:pPr>
              <a:defRPr/>
            </a:pPr>
            <a:r>
              <a:rPr lang="en-US"/>
              <a:t>Advanced Computer </a:t>
            </a:r>
            <a:r>
              <a:rPr lang="en-US" smtClean="0"/>
              <a:t>Architecture-Fall 2018, </a:t>
            </a:r>
            <a:r>
              <a:rPr lang="en-US"/>
              <a:t>AUT, Tehran, Iran </a:t>
            </a:r>
            <a:endParaRPr lang="en-US" sz="1100"/>
          </a:p>
        </p:txBody>
      </p:sp>
      <p:sp>
        <p:nvSpPr>
          <p:cNvPr id="5" name="Slide Number Placeholder 5"/>
          <p:cNvSpPr>
            <a:spLocks noGrp="1"/>
          </p:cNvSpPr>
          <p:nvPr>
            <p:ph type="sldNum" sz="quarter" idx="11"/>
          </p:nvPr>
        </p:nvSpPr>
        <p:spPr>
          <a:xfrm>
            <a:off x="292100" y="6419850"/>
            <a:ext cx="542925" cy="365125"/>
          </a:xfrm>
        </p:spPr>
        <p:txBody>
          <a:bodyPr lIns="0" tIns="0" rIns="0" bIns="0"/>
          <a:lstStyle>
            <a:lvl1pPr algn="ctr" rtl="1" eaLnBrk="0" fontAlgn="base" hangingPunct="0">
              <a:spcBef>
                <a:spcPct val="0"/>
              </a:spcBef>
              <a:spcAft>
                <a:spcPct val="0"/>
              </a:spcAft>
              <a:buClr>
                <a:prstClr val="black"/>
              </a:buClr>
              <a:defRPr sz="1400" b="1" baseline="0">
                <a:solidFill>
                  <a:prstClr val="black"/>
                </a:solidFill>
                <a:latin typeface="+mn-lt"/>
                <a:cs typeface="الشهيد محمد الدره" pitchFamily="2" charset="-78"/>
              </a:defRPr>
            </a:lvl1pPr>
          </a:lstStyle>
          <a:p>
            <a:pPr>
              <a:defRPr/>
            </a:pPr>
            <a:fld id="{D791268F-B68B-49E5-9348-7B878244EFCF}" type="slidenum">
              <a:rPr lang="en-US"/>
              <a:pPr>
                <a:defRPr/>
              </a:pPr>
              <a:t>‹#›</a:t>
            </a:fld>
            <a:endParaRPr lang="en-US" dirty="0">
              <a:cs typeface="B Nazanin" panose="00000400000000000000" pitchFamily="2" charset="-78"/>
            </a:endParaRPr>
          </a:p>
        </p:txBody>
      </p:sp>
    </p:spTree>
    <p:extLst>
      <p:ext uri="{BB962C8B-B14F-4D97-AF65-F5344CB8AC3E}">
        <p14:creationId xmlns:p14="http://schemas.microsoft.com/office/powerpoint/2010/main" val="32064517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4"/>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eaLnBrk="0" fontAlgn="base" hangingPunct="0">
              <a:spcBef>
                <a:spcPct val="0"/>
              </a:spcBef>
              <a:spcAft>
                <a:spcPct val="0"/>
              </a:spcAft>
              <a:buClr>
                <a:prstClr val="black"/>
              </a:buClr>
              <a:defRPr>
                <a:latin typeface="Arial" charset="0"/>
              </a:defRPr>
            </a:lvl1pPr>
          </a:lstStyle>
          <a:p>
            <a:pPr>
              <a:defRPr/>
            </a:pPr>
            <a:fld id="{2F24BBEE-EAC6-43BF-8898-4994A0F0A00B}" type="datetime1">
              <a:rPr lang="en-US"/>
              <a:pPr>
                <a:defRPr/>
              </a:pPr>
              <a:t>10/15/2020</a:t>
            </a:fld>
            <a:endParaRPr lang="en-US"/>
          </a:p>
        </p:txBody>
      </p:sp>
      <p:sp>
        <p:nvSpPr>
          <p:cNvPr id="5" name="Footer Placeholder 4"/>
          <p:cNvSpPr>
            <a:spLocks noGrp="1"/>
          </p:cNvSpPr>
          <p:nvPr>
            <p:ph type="ftr" sz="quarter" idx="11"/>
          </p:nvPr>
        </p:nvSpPr>
        <p:spPr/>
        <p:txBody>
          <a:bodyPr/>
          <a:lstStyle>
            <a:lvl1pPr eaLnBrk="0" fontAlgn="base" hangingPunct="0">
              <a:spcBef>
                <a:spcPct val="0"/>
              </a:spcBef>
              <a:spcAft>
                <a:spcPct val="0"/>
              </a:spcAft>
              <a:buClr>
                <a:prstClr val="black"/>
              </a:buClr>
              <a:defRPr>
                <a:latin typeface="Arial" charset="0"/>
              </a:defRPr>
            </a:lvl1pPr>
          </a:lstStyle>
          <a:p>
            <a:pPr>
              <a:defRPr/>
            </a:pPr>
            <a:r>
              <a:rPr lang="en-US"/>
              <a:t>Memory-Mapped SPM</a:t>
            </a:r>
          </a:p>
        </p:txBody>
      </p:sp>
      <p:sp>
        <p:nvSpPr>
          <p:cNvPr id="6" name="Slide Number Placeholder 5"/>
          <p:cNvSpPr>
            <a:spLocks noGrp="1"/>
          </p:cNvSpPr>
          <p:nvPr>
            <p:ph type="sldNum" sz="quarter" idx="12"/>
          </p:nvPr>
        </p:nvSpPr>
        <p:spPr/>
        <p:txBody>
          <a:bodyPr/>
          <a:lstStyle>
            <a:lvl1pPr eaLnBrk="0" fontAlgn="base" hangingPunct="0">
              <a:spcBef>
                <a:spcPct val="0"/>
              </a:spcBef>
              <a:spcAft>
                <a:spcPct val="0"/>
              </a:spcAft>
              <a:buClr>
                <a:prstClr val="black"/>
              </a:buClr>
              <a:defRPr>
                <a:latin typeface="Arial" charset="0"/>
              </a:defRPr>
            </a:lvl1pPr>
          </a:lstStyle>
          <a:p>
            <a:pPr>
              <a:defRPr/>
            </a:pPr>
            <a:fld id="{D13BDCD2-86E0-4479-A3C8-E35D124F4907}" type="slidenum">
              <a:rPr lang="en-US"/>
              <a:pPr>
                <a:defRPr/>
              </a:pPr>
              <a:t>‹#›</a:t>
            </a:fld>
            <a:endParaRPr lang="en-US"/>
          </a:p>
        </p:txBody>
      </p:sp>
    </p:spTree>
    <p:extLst>
      <p:ext uri="{BB962C8B-B14F-4D97-AF65-F5344CB8AC3E}">
        <p14:creationId xmlns:p14="http://schemas.microsoft.com/office/powerpoint/2010/main" val="39038528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975829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1"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1"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eaLnBrk="0" fontAlgn="base" hangingPunct="0">
              <a:spcBef>
                <a:spcPct val="0"/>
              </a:spcBef>
              <a:spcAft>
                <a:spcPct val="0"/>
              </a:spcAft>
              <a:buClr>
                <a:prstClr val="black"/>
              </a:buClr>
              <a:defRPr>
                <a:latin typeface="Arial" charset="0"/>
              </a:defRPr>
            </a:lvl1pPr>
          </a:lstStyle>
          <a:p>
            <a:pPr>
              <a:defRPr/>
            </a:pPr>
            <a:fld id="{A88AF1C9-F033-4E68-8290-72DAFE9948F7}" type="datetime1">
              <a:rPr lang="en-US"/>
              <a:pPr>
                <a:defRPr/>
              </a:pPr>
              <a:t>10/15/2020</a:t>
            </a:fld>
            <a:endParaRPr lang="en-US"/>
          </a:p>
        </p:txBody>
      </p:sp>
      <p:sp>
        <p:nvSpPr>
          <p:cNvPr id="8" name="Footer Placeholder 7"/>
          <p:cNvSpPr>
            <a:spLocks noGrp="1"/>
          </p:cNvSpPr>
          <p:nvPr>
            <p:ph type="ftr" sz="quarter" idx="11"/>
          </p:nvPr>
        </p:nvSpPr>
        <p:spPr/>
        <p:txBody>
          <a:bodyPr/>
          <a:lstStyle>
            <a:lvl1pPr eaLnBrk="0" fontAlgn="base" hangingPunct="0">
              <a:spcBef>
                <a:spcPct val="0"/>
              </a:spcBef>
              <a:spcAft>
                <a:spcPct val="0"/>
              </a:spcAft>
              <a:buClr>
                <a:prstClr val="black"/>
              </a:buClr>
              <a:defRPr>
                <a:latin typeface="Arial" charset="0"/>
              </a:defRPr>
            </a:lvl1pPr>
          </a:lstStyle>
          <a:p>
            <a:pPr>
              <a:defRPr/>
            </a:pPr>
            <a:r>
              <a:rPr lang="en-US"/>
              <a:t>Memory-Mapped SPM</a:t>
            </a:r>
          </a:p>
        </p:txBody>
      </p:sp>
      <p:sp>
        <p:nvSpPr>
          <p:cNvPr id="9" name="Slide Number Placeholder 8"/>
          <p:cNvSpPr>
            <a:spLocks noGrp="1"/>
          </p:cNvSpPr>
          <p:nvPr>
            <p:ph type="sldNum" sz="quarter" idx="12"/>
          </p:nvPr>
        </p:nvSpPr>
        <p:spPr/>
        <p:txBody>
          <a:bodyPr/>
          <a:lstStyle>
            <a:lvl1pPr eaLnBrk="0" fontAlgn="base" hangingPunct="0">
              <a:spcBef>
                <a:spcPct val="0"/>
              </a:spcBef>
              <a:spcAft>
                <a:spcPct val="0"/>
              </a:spcAft>
              <a:buClr>
                <a:prstClr val="black"/>
              </a:buClr>
              <a:defRPr>
                <a:latin typeface="Arial" charset="0"/>
              </a:defRPr>
            </a:lvl1pPr>
          </a:lstStyle>
          <a:p>
            <a:pPr>
              <a:defRPr/>
            </a:pPr>
            <a:fld id="{4EA6E58E-F133-456C-BF31-100DB01653AA}" type="slidenum">
              <a:rPr lang="en-US"/>
              <a:pPr>
                <a:defRPr/>
              </a:pPr>
              <a:t>‹#›</a:t>
            </a:fld>
            <a:endParaRPr lang="en-US"/>
          </a:p>
        </p:txBody>
      </p:sp>
    </p:spTree>
    <p:extLst>
      <p:ext uri="{BB962C8B-B14F-4D97-AF65-F5344CB8AC3E}">
        <p14:creationId xmlns:p14="http://schemas.microsoft.com/office/powerpoint/2010/main" val="22083617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eaLnBrk="0" fontAlgn="base" hangingPunct="0">
              <a:spcBef>
                <a:spcPct val="0"/>
              </a:spcBef>
              <a:spcAft>
                <a:spcPct val="0"/>
              </a:spcAft>
              <a:buClr>
                <a:prstClr val="black"/>
              </a:buClr>
              <a:defRPr>
                <a:latin typeface="Arial" charset="0"/>
              </a:defRPr>
            </a:lvl1pPr>
          </a:lstStyle>
          <a:p>
            <a:pPr>
              <a:defRPr/>
            </a:pPr>
            <a:fld id="{5702F267-FDFC-40BF-A0D4-81978B273B6E}" type="datetime1">
              <a:rPr lang="en-US"/>
              <a:pPr>
                <a:defRPr/>
              </a:pPr>
              <a:t>10/15/2020</a:t>
            </a:fld>
            <a:endParaRPr lang="en-US"/>
          </a:p>
        </p:txBody>
      </p:sp>
      <p:sp>
        <p:nvSpPr>
          <p:cNvPr id="4" name="Footer Placeholder 3"/>
          <p:cNvSpPr>
            <a:spLocks noGrp="1"/>
          </p:cNvSpPr>
          <p:nvPr>
            <p:ph type="ftr" sz="quarter" idx="11"/>
          </p:nvPr>
        </p:nvSpPr>
        <p:spPr/>
        <p:txBody>
          <a:bodyPr/>
          <a:lstStyle>
            <a:lvl1pPr eaLnBrk="0" fontAlgn="base" hangingPunct="0">
              <a:spcBef>
                <a:spcPct val="0"/>
              </a:spcBef>
              <a:spcAft>
                <a:spcPct val="0"/>
              </a:spcAft>
              <a:buClr>
                <a:prstClr val="black"/>
              </a:buClr>
              <a:defRPr>
                <a:latin typeface="Arial" charset="0"/>
              </a:defRPr>
            </a:lvl1pPr>
          </a:lstStyle>
          <a:p>
            <a:pPr>
              <a:defRPr/>
            </a:pPr>
            <a:r>
              <a:rPr lang="en-US"/>
              <a:t>Memory-Mapped SPM</a:t>
            </a:r>
          </a:p>
        </p:txBody>
      </p:sp>
      <p:sp>
        <p:nvSpPr>
          <p:cNvPr id="5" name="Slide Number Placeholder 4"/>
          <p:cNvSpPr>
            <a:spLocks noGrp="1"/>
          </p:cNvSpPr>
          <p:nvPr>
            <p:ph type="sldNum" sz="quarter" idx="12"/>
          </p:nvPr>
        </p:nvSpPr>
        <p:spPr/>
        <p:txBody>
          <a:bodyPr/>
          <a:lstStyle>
            <a:lvl1pPr eaLnBrk="0" fontAlgn="base" hangingPunct="0">
              <a:spcBef>
                <a:spcPct val="0"/>
              </a:spcBef>
              <a:spcAft>
                <a:spcPct val="0"/>
              </a:spcAft>
              <a:buClr>
                <a:prstClr val="black"/>
              </a:buClr>
              <a:defRPr>
                <a:latin typeface="Arial" charset="0"/>
              </a:defRPr>
            </a:lvl1pPr>
          </a:lstStyle>
          <a:p>
            <a:pPr>
              <a:defRPr/>
            </a:pPr>
            <a:fld id="{A75B6FCA-93B8-4BBA-8AB3-753B1C25D785}" type="slidenum">
              <a:rPr lang="en-US"/>
              <a:pPr>
                <a:defRPr/>
              </a:pPr>
              <a:t>‹#›</a:t>
            </a:fld>
            <a:endParaRPr lang="en-US"/>
          </a:p>
        </p:txBody>
      </p:sp>
    </p:spTree>
    <p:extLst>
      <p:ext uri="{BB962C8B-B14F-4D97-AF65-F5344CB8AC3E}">
        <p14:creationId xmlns:p14="http://schemas.microsoft.com/office/powerpoint/2010/main" val="6690718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fontAlgn="base" hangingPunct="0">
              <a:spcBef>
                <a:spcPct val="0"/>
              </a:spcBef>
              <a:spcAft>
                <a:spcPct val="0"/>
              </a:spcAft>
              <a:buClr>
                <a:prstClr val="black"/>
              </a:buClr>
              <a:defRPr>
                <a:latin typeface="Arial" charset="0"/>
              </a:defRPr>
            </a:lvl1pPr>
          </a:lstStyle>
          <a:p>
            <a:pPr>
              <a:defRPr/>
            </a:pPr>
            <a:fld id="{11655278-606B-4BE3-A4B1-D04702C750A3}" type="datetime1">
              <a:rPr lang="en-US"/>
              <a:pPr>
                <a:defRPr/>
              </a:pPr>
              <a:t>10/15/2020</a:t>
            </a:fld>
            <a:endParaRPr lang="en-US"/>
          </a:p>
        </p:txBody>
      </p:sp>
      <p:sp>
        <p:nvSpPr>
          <p:cNvPr id="3" name="Footer Placeholder 2"/>
          <p:cNvSpPr>
            <a:spLocks noGrp="1"/>
          </p:cNvSpPr>
          <p:nvPr>
            <p:ph type="ftr" sz="quarter" idx="11"/>
          </p:nvPr>
        </p:nvSpPr>
        <p:spPr/>
        <p:txBody>
          <a:bodyPr/>
          <a:lstStyle>
            <a:lvl1pPr eaLnBrk="0" fontAlgn="base" hangingPunct="0">
              <a:spcBef>
                <a:spcPct val="0"/>
              </a:spcBef>
              <a:spcAft>
                <a:spcPct val="0"/>
              </a:spcAft>
              <a:buClr>
                <a:prstClr val="black"/>
              </a:buClr>
              <a:defRPr>
                <a:latin typeface="Arial" charset="0"/>
              </a:defRPr>
            </a:lvl1pPr>
          </a:lstStyle>
          <a:p>
            <a:pPr>
              <a:defRPr/>
            </a:pPr>
            <a:r>
              <a:rPr lang="en-US"/>
              <a:t>Memory-Mapped SPM</a:t>
            </a:r>
          </a:p>
        </p:txBody>
      </p:sp>
      <p:sp>
        <p:nvSpPr>
          <p:cNvPr id="4" name="Slide Number Placeholder 3"/>
          <p:cNvSpPr>
            <a:spLocks noGrp="1"/>
          </p:cNvSpPr>
          <p:nvPr>
            <p:ph type="sldNum" sz="quarter" idx="12"/>
          </p:nvPr>
        </p:nvSpPr>
        <p:spPr/>
        <p:txBody>
          <a:bodyPr/>
          <a:lstStyle>
            <a:lvl1pPr eaLnBrk="0" fontAlgn="base" hangingPunct="0">
              <a:spcBef>
                <a:spcPct val="0"/>
              </a:spcBef>
              <a:spcAft>
                <a:spcPct val="0"/>
              </a:spcAft>
              <a:buClr>
                <a:prstClr val="black"/>
              </a:buClr>
              <a:defRPr>
                <a:latin typeface="Arial" charset="0"/>
              </a:defRPr>
            </a:lvl1pPr>
          </a:lstStyle>
          <a:p>
            <a:pPr>
              <a:defRPr/>
            </a:pPr>
            <a:fld id="{B146F5C3-FE8D-4A89-9BFE-08B572CD356F}" type="slidenum">
              <a:rPr lang="en-US"/>
              <a:pPr>
                <a:defRPr/>
              </a:pPr>
              <a:t>‹#›</a:t>
            </a:fld>
            <a:endParaRPr lang="en-US"/>
          </a:p>
        </p:txBody>
      </p:sp>
    </p:spTree>
    <p:extLst>
      <p:ext uri="{BB962C8B-B14F-4D97-AF65-F5344CB8AC3E}">
        <p14:creationId xmlns:p14="http://schemas.microsoft.com/office/powerpoint/2010/main" val="14534269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1"/>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eaLnBrk="0" fontAlgn="base" hangingPunct="0">
              <a:spcBef>
                <a:spcPct val="0"/>
              </a:spcBef>
              <a:spcAft>
                <a:spcPct val="0"/>
              </a:spcAft>
              <a:buClr>
                <a:prstClr val="black"/>
              </a:buClr>
              <a:defRPr>
                <a:latin typeface="Arial" charset="0"/>
              </a:defRPr>
            </a:lvl1pPr>
          </a:lstStyle>
          <a:p>
            <a:pPr>
              <a:defRPr/>
            </a:pPr>
            <a:fld id="{7102CE6A-C670-43F0-B986-3C6444F69766}" type="datetime1">
              <a:rPr lang="en-US"/>
              <a:pPr>
                <a:defRPr/>
              </a:pPr>
              <a:t>10/15/2020</a:t>
            </a:fld>
            <a:endParaRPr lang="en-US"/>
          </a:p>
        </p:txBody>
      </p:sp>
      <p:sp>
        <p:nvSpPr>
          <p:cNvPr id="6" name="Footer Placeholder 5"/>
          <p:cNvSpPr>
            <a:spLocks noGrp="1"/>
          </p:cNvSpPr>
          <p:nvPr>
            <p:ph type="ftr" sz="quarter" idx="11"/>
          </p:nvPr>
        </p:nvSpPr>
        <p:spPr/>
        <p:txBody>
          <a:bodyPr/>
          <a:lstStyle>
            <a:lvl1pPr eaLnBrk="0" fontAlgn="base" hangingPunct="0">
              <a:spcBef>
                <a:spcPct val="0"/>
              </a:spcBef>
              <a:spcAft>
                <a:spcPct val="0"/>
              </a:spcAft>
              <a:buClr>
                <a:prstClr val="black"/>
              </a:buClr>
              <a:defRPr>
                <a:latin typeface="Arial" charset="0"/>
              </a:defRPr>
            </a:lvl1pPr>
          </a:lstStyle>
          <a:p>
            <a:pPr>
              <a:defRPr/>
            </a:pPr>
            <a:r>
              <a:rPr lang="en-US"/>
              <a:t>Memory-Mapped SPM</a:t>
            </a:r>
          </a:p>
        </p:txBody>
      </p:sp>
      <p:sp>
        <p:nvSpPr>
          <p:cNvPr id="7" name="Slide Number Placeholder 6"/>
          <p:cNvSpPr>
            <a:spLocks noGrp="1"/>
          </p:cNvSpPr>
          <p:nvPr>
            <p:ph type="sldNum" sz="quarter" idx="12"/>
          </p:nvPr>
        </p:nvSpPr>
        <p:spPr/>
        <p:txBody>
          <a:bodyPr/>
          <a:lstStyle>
            <a:lvl1pPr eaLnBrk="0" fontAlgn="base" hangingPunct="0">
              <a:spcBef>
                <a:spcPct val="0"/>
              </a:spcBef>
              <a:spcAft>
                <a:spcPct val="0"/>
              </a:spcAft>
              <a:buClr>
                <a:prstClr val="black"/>
              </a:buClr>
              <a:defRPr>
                <a:latin typeface="Arial" charset="0"/>
              </a:defRPr>
            </a:lvl1pPr>
          </a:lstStyle>
          <a:p>
            <a:pPr>
              <a:defRPr/>
            </a:pPr>
            <a:fld id="{8C403CBF-53BD-48A0-A6E8-A65248C83B57}" type="slidenum">
              <a:rPr lang="en-US"/>
              <a:pPr>
                <a:defRPr/>
              </a:pPr>
              <a:t>‹#›</a:t>
            </a:fld>
            <a:endParaRPr lang="en-US"/>
          </a:p>
        </p:txBody>
      </p:sp>
    </p:spTree>
    <p:extLst>
      <p:ext uri="{BB962C8B-B14F-4D97-AF65-F5344CB8AC3E}">
        <p14:creationId xmlns:p14="http://schemas.microsoft.com/office/powerpoint/2010/main" val="2107581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extLst/>
          </a:lstStyle>
          <a:p>
            <a:r>
              <a:rPr lang="en-US" smtClean="0"/>
              <a:t>Click to edit Master title style</a:t>
            </a:r>
            <a:endParaRPr lang="en-US"/>
          </a:p>
        </p:txBody>
      </p:sp>
      <p:sp>
        <p:nvSpPr>
          <p:cNvPr id="3" name="Content Placeholder 2"/>
          <p:cNvSpPr>
            <a:spLocks noGrp="1"/>
          </p:cNvSpPr>
          <p:nvPr>
            <p:ph idx="1"/>
          </p:nvPr>
        </p:nvSpPr>
        <p:spPr>
          <a:xfrm>
            <a:off x="502920" y="530352"/>
            <a:ext cx="8183880" cy="4187952"/>
          </a:xfrm>
        </p:spPr>
        <p:txBody>
          <a:bodyPr/>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482A7E7C-F992-43A3-8511-323E1A8CFF75}" type="datetime1">
              <a:rPr lang="en-US"/>
              <a:pPr>
                <a:defRPr/>
              </a:pPr>
              <a:t>10/15/2020</a:t>
            </a:fld>
            <a:endParaRPr lang="en-US"/>
          </a:p>
        </p:txBody>
      </p:sp>
      <p:sp>
        <p:nvSpPr>
          <p:cNvPr id="5" name="Footer Placeholder 4"/>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endParaRPr lang="en-US" dirty="0"/>
          </a:p>
        </p:txBody>
      </p:sp>
      <p:sp>
        <p:nvSpPr>
          <p:cNvPr id="6" name="Slide Number Placeholder 5"/>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8FF55776-28AA-4E7C-AC20-F0EF51289B7D}" type="slidenum">
              <a:rPr lang="en-US"/>
              <a:pPr>
                <a:defRPr/>
              </a:pPr>
              <a:t>‹#›</a:t>
            </a:fld>
            <a:endParaRPr lang="en-US"/>
          </a:p>
        </p:txBody>
      </p:sp>
    </p:spTree>
    <p:extLst>
      <p:ext uri="{BB962C8B-B14F-4D97-AF65-F5344CB8AC3E}">
        <p14:creationId xmlns:p14="http://schemas.microsoft.com/office/powerpoint/2010/main" val="9566191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eaLnBrk="0" fontAlgn="base" hangingPunct="0">
              <a:spcBef>
                <a:spcPct val="0"/>
              </a:spcBef>
              <a:spcAft>
                <a:spcPct val="0"/>
              </a:spcAft>
              <a:buClr>
                <a:prstClr val="black"/>
              </a:buClr>
              <a:defRPr>
                <a:latin typeface="Arial" charset="0"/>
              </a:defRPr>
            </a:lvl1pPr>
          </a:lstStyle>
          <a:p>
            <a:pPr>
              <a:defRPr/>
            </a:pPr>
            <a:fld id="{5F496480-8208-4206-896C-2C8AEAB4AD37}" type="datetime1">
              <a:rPr lang="en-US"/>
              <a:pPr>
                <a:defRPr/>
              </a:pPr>
              <a:t>10/15/2020</a:t>
            </a:fld>
            <a:endParaRPr lang="en-US"/>
          </a:p>
        </p:txBody>
      </p:sp>
      <p:sp>
        <p:nvSpPr>
          <p:cNvPr id="6" name="Footer Placeholder 5"/>
          <p:cNvSpPr>
            <a:spLocks noGrp="1"/>
          </p:cNvSpPr>
          <p:nvPr>
            <p:ph type="ftr" sz="quarter" idx="11"/>
          </p:nvPr>
        </p:nvSpPr>
        <p:spPr/>
        <p:txBody>
          <a:bodyPr/>
          <a:lstStyle>
            <a:lvl1pPr eaLnBrk="0" fontAlgn="base" hangingPunct="0">
              <a:spcBef>
                <a:spcPct val="0"/>
              </a:spcBef>
              <a:spcAft>
                <a:spcPct val="0"/>
              </a:spcAft>
              <a:buClr>
                <a:prstClr val="black"/>
              </a:buClr>
              <a:defRPr>
                <a:latin typeface="Arial" charset="0"/>
              </a:defRPr>
            </a:lvl1pPr>
          </a:lstStyle>
          <a:p>
            <a:pPr>
              <a:defRPr/>
            </a:pPr>
            <a:r>
              <a:rPr lang="en-US"/>
              <a:t>Memory-Mapped SPM</a:t>
            </a:r>
          </a:p>
        </p:txBody>
      </p:sp>
      <p:sp>
        <p:nvSpPr>
          <p:cNvPr id="7" name="Slide Number Placeholder 6"/>
          <p:cNvSpPr>
            <a:spLocks noGrp="1"/>
          </p:cNvSpPr>
          <p:nvPr>
            <p:ph type="sldNum" sz="quarter" idx="12"/>
          </p:nvPr>
        </p:nvSpPr>
        <p:spPr/>
        <p:txBody>
          <a:bodyPr/>
          <a:lstStyle>
            <a:lvl1pPr eaLnBrk="0" fontAlgn="base" hangingPunct="0">
              <a:spcBef>
                <a:spcPct val="0"/>
              </a:spcBef>
              <a:spcAft>
                <a:spcPct val="0"/>
              </a:spcAft>
              <a:buClr>
                <a:prstClr val="black"/>
              </a:buClr>
              <a:defRPr>
                <a:latin typeface="Arial" charset="0"/>
              </a:defRPr>
            </a:lvl1pPr>
          </a:lstStyle>
          <a:p>
            <a:pPr>
              <a:defRPr/>
            </a:pPr>
            <a:fld id="{BB701964-2B01-4688-9F3D-DC63FD60E3DA}" type="slidenum">
              <a:rPr lang="en-US"/>
              <a:pPr>
                <a:defRPr/>
              </a:pPr>
              <a:t>‹#›</a:t>
            </a:fld>
            <a:endParaRPr lang="en-US"/>
          </a:p>
        </p:txBody>
      </p:sp>
    </p:spTree>
    <p:extLst>
      <p:ext uri="{BB962C8B-B14F-4D97-AF65-F5344CB8AC3E}">
        <p14:creationId xmlns:p14="http://schemas.microsoft.com/office/powerpoint/2010/main" val="39883210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eaLnBrk="0" fontAlgn="base" hangingPunct="0">
              <a:spcBef>
                <a:spcPct val="0"/>
              </a:spcBef>
              <a:spcAft>
                <a:spcPct val="0"/>
              </a:spcAft>
              <a:buClr>
                <a:prstClr val="black"/>
              </a:buClr>
              <a:defRPr>
                <a:latin typeface="Arial" charset="0"/>
              </a:defRPr>
            </a:lvl1pPr>
          </a:lstStyle>
          <a:p>
            <a:pPr>
              <a:defRPr/>
            </a:pPr>
            <a:fld id="{324D7882-309E-4A9D-89F0-099FD92C8D34}" type="datetime1">
              <a:rPr lang="en-US"/>
              <a:pPr>
                <a:defRPr/>
              </a:pPr>
              <a:t>10/15/2020</a:t>
            </a:fld>
            <a:endParaRPr lang="en-US"/>
          </a:p>
        </p:txBody>
      </p:sp>
      <p:sp>
        <p:nvSpPr>
          <p:cNvPr id="5" name="Footer Placeholder 4"/>
          <p:cNvSpPr>
            <a:spLocks noGrp="1"/>
          </p:cNvSpPr>
          <p:nvPr>
            <p:ph type="ftr" sz="quarter" idx="11"/>
          </p:nvPr>
        </p:nvSpPr>
        <p:spPr/>
        <p:txBody>
          <a:bodyPr/>
          <a:lstStyle>
            <a:lvl1pPr eaLnBrk="0" fontAlgn="base" hangingPunct="0">
              <a:spcBef>
                <a:spcPct val="0"/>
              </a:spcBef>
              <a:spcAft>
                <a:spcPct val="0"/>
              </a:spcAft>
              <a:buClr>
                <a:prstClr val="black"/>
              </a:buClr>
              <a:defRPr>
                <a:latin typeface="Arial" charset="0"/>
              </a:defRPr>
            </a:lvl1pPr>
          </a:lstStyle>
          <a:p>
            <a:pPr>
              <a:defRPr/>
            </a:pPr>
            <a:r>
              <a:rPr lang="en-US"/>
              <a:t>Memory-Mapped SPM</a:t>
            </a:r>
          </a:p>
        </p:txBody>
      </p:sp>
      <p:sp>
        <p:nvSpPr>
          <p:cNvPr id="6" name="Slide Number Placeholder 5"/>
          <p:cNvSpPr>
            <a:spLocks noGrp="1"/>
          </p:cNvSpPr>
          <p:nvPr>
            <p:ph type="sldNum" sz="quarter" idx="12"/>
          </p:nvPr>
        </p:nvSpPr>
        <p:spPr/>
        <p:txBody>
          <a:bodyPr/>
          <a:lstStyle>
            <a:lvl1pPr eaLnBrk="0" fontAlgn="base" hangingPunct="0">
              <a:spcBef>
                <a:spcPct val="0"/>
              </a:spcBef>
              <a:spcAft>
                <a:spcPct val="0"/>
              </a:spcAft>
              <a:buClr>
                <a:prstClr val="black"/>
              </a:buClr>
              <a:defRPr>
                <a:latin typeface="Arial" charset="0"/>
              </a:defRPr>
            </a:lvl1pPr>
          </a:lstStyle>
          <a:p>
            <a:pPr>
              <a:defRPr/>
            </a:pPr>
            <a:fld id="{630F0D7E-C4F2-4416-B84B-FA4C2BFB345C}" type="slidenum">
              <a:rPr lang="en-US"/>
              <a:pPr>
                <a:defRPr/>
              </a:pPr>
              <a:t>‹#›</a:t>
            </a:fld>
            <a:endParaRPr lang="en-US"/>
          </a:p>
        </p:txBody>
      </p:sp>
    </p:spTree>
    <p:extLst>
      <p:ext uri="{BB962C8B-B14F-4D97-AF65-F5344CB8AC3E}">
        <p14:creationId xmlns:p14="http://schemas.microsoft.com/office/powerpoint/2010/main" val="9768732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eaLnBrk="0" fontAlgn="base" hangingPunct="0">
              <a:spcBef>
                <a:spcPct val="0"/>
              </a:spcBef>
              <a:spcAft>
                <a:spcPct val="0"/>
              </a:spcAft>
              <a:buClr>
                <a:prstClr val="black"/>
              </a:buClr>
              <a:defRPr>
                <a:latin typeface="Arial" charset="0"/>
              </a:defRPr>
            </a:lvl1pPr>
          </a:lstStyle>
          <a:p>
            <a:pPr>
              <a:defRPr/>
            </a:pPr>
            <a:fld id="{F0A8443F-603D-49CD-B15D-9467E4F1DDC0}" type="datetime1">
              <a:rPr lang="en-US"/>
              <a:pPr>
                <a:defRPr/>
              </a:pPr>
              <a:t>10/15/2020</a:t>
            </a:fld>
            <a:endParaRPr lang="en-US"/>
          </a:p>
        </p:txBody>
      </p:sp>
      <p:sp>
        <p:nvSpPr>
          <p:cNvPr id="5" name="Footer Placeholder 4"/>
          <p:cNvSpPr>
            <a:spLocks noGrp="1"/>
          </p:cNvSpPr>
          <p:nvPr>
            <p:ph type="ftr" sz="quarter" idx="11"/>
          </p:nvPr>
        </p:nvSpPr>
        <p:spPr/>
        <p:txBody>
          <a:bodyPr/>
          <a:lstStyle>
            <a:lvl1pPr eaLnBrk="0" fontAlgn="base" hangingPunct="0">
              <a:spcBef>
                <a:spcPct val="0"/>
              </a:spcBef>
              <a:spcAft>
                <a:spcPct val="0"/>
              </a:spcAft>
              <a:buClr>
                <a:prstClr val="black"/>
              </a:buClr>
              <a:defRPr>
                <a:latin typeface="Arial" charset="0"/>
              </a:defRPr>
            </a:lvl1pPr>
          </a:lstStyle>
          <a:p>
            <a:pPr>
              <a:defRPr/>
            </a:pPr>
            <a:r>
              <a:rPr lang="en-US"/>
              <a:t>Memory-Mapped SPM</a:t>
            </a:r>
          </a:p>
        </p:txBody>
      </p:sp>
      <p:sp>
        <p:nvSpPr>
          <p:cNvPr id="6" name="Slide Number Placeholder 5"/>
          <p:cNvSpPr>
            <a:spLocks noGrp="1"/>
          </p:cNvSpPr>
          <p:nvPr>
            <p:ph type="sldNum" sz="quarter" idx="12"/>
          </p:nvPr>
        </p:nvSpPr>
        <p:spPr/>
        <p:txBody>
          <a:bodyPr/>
          <a:lstStyle>
            <a:lvl1pPr eaLnBrk="0" fontAlgn="base" hangingPunct="0">
              <a:spcBef>
                <a:spcPct val="0"/>
              </a:spcBef>
              <a:spcAft>
                <a:spcPct val="0"/>
              </a:spcAft>
              <a:buClr>
                <a:prstClr val="black"/>
              </a:buClr>
              <a:defRPr>
                <a:latin typeface="Arial" charset="0"/>
              </a:defRPr>
            </a:lvl1pPr>
          </a:lstStyle>
          <a:p>
            <a:pPr>
              <a:defRPr/>
            </a:pPr>
            <a:fld id="{657B3DC8-9857-4B77-9310-CB3964995C3B}" type="slidenum">
              <a:rPr lang="en-US"/>
              <a:pPr>
                <a:defRPr/>
              </a:pPr>
              <a:t>‹#›</a:t>
            </a:fld>
            <a:endParaRPr lang="en-US"/>
          </a:p>
        </p:txBody>
      </p:sp>
    </p:spTree>
    <p:extLst>
      <p:ext uri="{BB962C8B-B14F-4D97-AF65-F5344CB8AC3E}">
        <p14:creationId xmlns:p14="http://schemas.microsoft.com/office/powerpoint/2010/main" val="1416140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Rounded Rectangle 3"/>
          <p:cNvSpPr/>
          <p:nvPr/>
        </p:nvSpPr>
        <p:spPr>
          <a:xfrm>
            <a:off x="304800" y="328613"/>
            <a:ext cx="8532813" cy="6197600"/>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fontAlgn="auto" hangingPunct="1">
              <a:spcBef>
                <a:spcPts val="0"/>
              </a:spcBef>
              <a:spcAft>
                <a:spcPts val="0"/>
              </a:spcAft>
              <a:defRPr/>
            </a:pPr>
            <a:endParaRPr lang="en-US">
              <a:solidFill>
                <a:prstClr val="white"/>
              </a:solidFill>
            </a:endParaRPr>
          </a:p>
        </p:txBody>
      </p:sp>
      <p:sp>
        <p:nvSpPr>
          <p:cNvPr id="5" name="Rounded Rectangle 4"/>
          <p:cNvSpPr/>
          <p:nvPr/>
        </p:nvSpPr>
        <p:spPr>
          <a:xfrm>
            <a:off x="418597" y="434163"/>
            <a:ext cx="8306809" cy="4341329"/>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fontAlgn="auto" hangingPunct="1">
              <a:spcBef>
                <a:spcPts val="0"/>
              </a:spcBef>
              <a:spcAft>
                <a:spcPts val="0"/>
              </a:spcAft>
              <a:defRPr/>
            </a:pPr>
            <a:endParaRPr lang="en-US">
              <a:solidFill>
                <a:prstClr val="white"/>
              </a:solidFill>
            </a:endParaRPr>
          </a:p>
        </p:txBody>
      </p:sp>
      <p:sp>
        <p:nvSpPr>
          <p:cNvPr id="2" name="Title 1"/>
          <p:cNvSpPr>
            <a:spLocks noGrp="1"/>
          </p:cNvSpPr>
          <p:nvPr>
            <p:ph type="title"/>
          </p:nvPr>
        </p:nvSpPr>
        <p:spPr>
          <a:xfrm>
            <a:off x="468344" y="4928616"/>
            <a:ext cx="8183880" cy="676656"/>
          </a:xfrm>
        </p:spPr>
        <p:txBody>
          <a:bodyPr lIns="91440" bIns="0"/>
          <a:lstStyle>
            <a:lvl1pPr algn="l">
              <a:buNone/>
              <a:defRPr sz="3600" b="0" cap="none" baseline="0">
                <a:solidFill>
                  <a:schemeClr val="bg2">
                    <a:shade val="25000"/>
                  </a:schemeClr>
                </a:solidFill>
                <a:effectLst/>
              </a:defRPr>
            </a:lvl1pPr>
            <a:extLst/>
          </a:lstStyle>
          <a:p>
            <a:r>
              <a:rPr lang="en-US" smtClean="0"/>
              <a:t>Click to edit Master title style</a:t>
            </a:r>
            <a:endParaRPr lang="en-US"/>
          </a:p>
        </p:txBody>
      </p:sp>
      <p:sp>
        <p:nvSpPr>
          <p:cNvPr id="3" name="Text Placeholder 2"/>
          <p:cNvSpPr>
            <a:spLocks noGrp="1"/>
          </p:cNvSpPr>
          <p:nvPr>
            <p:ph type="body" idx="1"/>
          </p:nvPr>
        </p:nvSpPr>
        <p:spPr>
          <a:xfrm>
            <a:off x="468344" y="5624484"/>
            <a:ext cx="8183880" cy="420624"/>
          </a:xfrm>
        </p:spPr>
        <p:txBody>
          <a:bodyPr lIns="118872" tIns="0"/>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smtClean="0"/>
              <a:t>Click to edit Master text styles</a:t>
            </a:r>
          </a:p>
        </p:txBody>
      </p:sp>
      <p:sp>
        <p:nvSpPr>
          <p:cNvPr id="6" name="Date Placeholder 3"/>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AE90A16A-1778-4E33-A2BB-097937F7E9D0}" type="datetime1">
              <a:rPr lang="en-US"/>
              <a:pPr>
                <a:defRPr/>
              </a:pPr>
              <a:t>10/15/2020</a:t>
            </a:fld>
            <a:endParaRPr lang="en-US"/>
          </a:p>
        </p:txBody>
      </p:sp>
      <p:sp>
        <p:nvSpPr>
          <p:cNvPr id="7" name="Footer Placeholder 4"/>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p>
        </p:txBody>
      </p:sp>
      <p:sp>
        <p:nvSpPr>
          <p:cNvPr id="8" name="Slide Number Placeholder 5"/>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50F52E82-BEC4-443A-A6FD-A6570FD5072E}" type="slidenum">
              <a:rPr lang="en-US"/>
              <a:pPr>
                <a:defRPr/>
              </a:pPr>
              <a:t>‹#›</a:t>
            </a:fld>
            <a:endParaRPr lang="en-US"/>
          </a:p>
        </p:txBody>
      </p:sp>
    </p:spTree>
    <p:extLst>
      <p:ext uri="{BB962C8B-B14F-4D97-AF65-F5344CB8AC3E}">
        <p14:creationId xmlns:p14="http://schemas.microsoft.com/office/powerpoint/2010/main" val="483523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lang="en-US" smtClean="0"/>
              <a:t>Click to edit Master title style</a:t>
            </a:r>
            <a:endParaRPr lang="en-US"/>
          </a:p>
        </p:txBody>
      </p:sp>
      <p:sp>
        <p:nvSpPr>
          <p:cNvPr id="3" name="Content Placeholder 2"/>
          <p:cNvSpPr>
            <a:spLocks noGrp="1"/>
          </p:cNvSpPr>
          <p:nvPr>
            <p:ph sz="half" idx="1"/>
          </p:nvPr>
        </p:nvSpPr>
        <p:spPr>
          <a:xfrm>
            <a:off x="514352" y="530352"/>
            <a:ext cx="3931920" cy="4389120"/>
          </a:xfrm>
        </p:spPr>
        <p:txBody>
          <a:bodyPr/>
          <a:lstStyle>
            <a:lvl1pPr>
              <a:defRPr sz="2600"/>
            </a:lvl1pPr>
            <a:lvl2pPr>
              <a:defRPr sz="2200"/>
            </a:lvl2pPr>
            <a:lvl3pPr>
              <a:defRPr sz="2000"/>
            </a:lvl3pPr>
            <a:lvl4pPr>
              <a:defRPr sz="1800"/>
            </a:lvl4pPr>
            <a:lvl5pPr>
              <a:defRPr sz="18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55360" y="530352"/>
            <a:ext cx="3931920" cy="4389120"/>
          </a:xfrm>
        </p:spPr>
        <p:txBody>
          <a:bodyPr/>
          <a:lstStyle>
            <a:lvl1pPr>
              <a:defRPr sz="2600"/>
            </a:lvl1pPr>
            <a:lvl2pPr>
              <a:defRPr sz="2200"/>
            </a:lvl2pPr>
            <a:lvl3pPr>
              <a:defRPr sz="2000"/>
            </a:lvl3pPr>
            <a:lvl4pPr>
              <a:defRPr sz="1800"/>
            </a:lvl4pPr>
            <a:lvl5pPr>
              <a:defRPr sz="18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C3693394-B4F2-41FA-AEC5-8B7DB404E0B6}" type="datetime1">
              <a:rPr lang="en-US"/>
              <a:pPr>
                <a:defRPr/>
              </a:pPr>
              <a:t>10/15/2020</a:t>
            </a:fld>
            <a:endParaRPr lang="en-US"/>
          </a:p>
        </p:txBody>
      </p:sp>
      <p:sp>
        <p:nvSpPr>
          <p:cNvPr id="6" name="Footer Placeholder 5"/>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p>
        </p:txBody>
      </p:sp>
      <p:sp>
        <p:nvSpPr>
          <p:cNvPr id="7" name="Slide Number Placeholder 6"/>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3167B7E9-CF91-43E1-81C5-96C0138F3F10}" type="slidenum">
              <a:rPr lang="en-US"/>
              <a:pPr>
                <a:defRPr/>
              </a:pPr>
              <a:t>‹#›</a:t>
            </a:fld>
            <a:endParaRPr lang="en-US"/>
          </a:p>
        </p:txBody>
      </p:sp>
    </p:spTree>
    <p:extLst>
      <p:ext uri="{BB962C8B-B14F-4D97-AF65-F5344CB8AC3E}">
        <p14:creationId xmlns:p14="http://schemas.microsoft.com/office/powerpoint/2010/main" val="440587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lvl1pPr>
              <a:defRPr b="1"/>
            </a:lvl1pPr>
            <a:extLst/>
          </a:lstStyle>
          <a:p>
            <a:r>
              <a:rPr lang="en-US" smtClean="0"/>
              <a:t>Click to edit Master title style</a:t>
            </a:r>
            <a:endParaRPr lang="en-US"/>
          </a:p>
        </p:txBody>
      </p:sp>
      <p:sp>
        <p:nvSpPr>
          <p:cNvPr id="3" name="Text Placeholder 2"/>
          <p:cNvSpPr>
            <a:spLocks noGrp="1"/>
          </p:cNvSpPr>
          <p:nvPr>
            <p:ph type="body" idx="1"/>
          </p:nvPr>
        </p:nvSpPr>
        <p:spPr>
          <a:xfrm>
            <a:off x="607224" y="579438"/>
            <a:ext cx="3931920" cy="79216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4" name="Text Placeholder 3"/>
          <p:cNvSpPr>
            <a:spLocks noGrp="1"/>
          </p:cNvSpPr>
          <p:nvPr>
            <p:ph type="body" sz="half" idx="3"/>
          </p:nvPr>
        </p:nvSpPr>
        <p:spPr>
          <a:xfrm>
            <a:off x="4652169" y="579438"/>
            <a:ext cx="3931920" cy="79216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5" name="Content Placeholder 4"/>
          <p:cNvSpPr>
            <a:spLocks noGrp="1"/>
          </p:cNvSpPr>
          <p:nvPr>
            <p:ph sz="quarter" idx="2"/>
          </p:nvPr>
        </p:nvSpPr>
        <p:spPr>
          <a:xfrm>
            <a:off x="607224" y="1447800"/>
            <a:ext cx="3931920" cy="3489960"/>
          </a:xfrm>
        </p:spPr>
        <p:txBody>
          <a:bodyPr/>
          <a:lstStyle>
            <a:lvl1pPr algn="l">
              <a:defRPr sz="2400"/>
            </a:lvl1pPr>
            <a:lvl2pPr algn="l">
              <a:defRPr sz="2000"/>
            </a:lvl2pPr>
            <a:lvl3pPr algn="l">
              <a:defRPr sz="1800"/>
            </a:lvl3pPr>
            <a:lvl4pPr algn="l">
              <a:defRPr sz="1600"/>
            </a:lvl4pPr>
            <a:lvl5pPr algn="l">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52169" y="1447800"/>
            <a:ext cx="3931920" cy="3489960"/>
          </a:xfrm>
        </p:spPr>
        <p:txBody>
          <a:bodyPr/>
          <a:lstStyle>
            <a:lvl1pPr algn="l">
              <a:defRPr sz="2400"/>
            </a:lvl1pPr>
            <a:lvl2pPr algn="l">
              <a:defRPr sz="2000"/>
            </a:lvl2pPr>
            <a:lvl3pPr algn="l">
              <a:defRPr sz="1800"/>
            </a:lvl3pPr>
            <a:lvl4pPr algn="l">
              <a:defRPr sz="1600"/>
            </a:lvl4pPr>
            <a:lvl5pPr algn="l">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38D9EE3B-D04D-462F-82D2-00DE6EB83B25}" type="datetime1">
              <a:rPr lang="en-US"/>
              <a:pPr>
                <a:defRPr/>
              </a:pPr>
              <a:t>10/15/2020</a:t>
            </a:fld>
            <a:endParaRPr lang="en-US"/>
          </a:p>
        </p:txBody>
      </p:sp>
      <p:sp>
        <p:nvSpPr>
          <p:cNvPr id="8" name="Footer Placeholder 7"/>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p>
        </p:txBody>
      </p:sp>
      <p:sp>
        <p:nvSpPr>
          <p:cNvPr id="9" name="Slide Number Placeholder 8"/>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0783CFD4-3C9A-4FCE-A40D-92359AEBB9FC}" type="slidenum">
              <a:rPr lang="en-US"/>
              <a:pPr>
                <a:defRPr/>
              </a:pPr>
              <a:t>‹#›</a:t>
            </a:fld>
            <a:endParaRPr lang="en-US"/>
          </a:p>
        </p:txBody>
      </p:sp>
    </p:spTree>
    <p:extLst>
      <p:ext uri="{BB962C8B-B14F-4D97-AF65-F5344CB8AC3E}">
        <p14:creationId xmlns:p14="http://schemas.microsoft.com/office/powerpoint/2010/main" val="4103254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0AD0E6C7-181A-412D-842E-11460BD8EE91}" type="datetime1">
              <a:rPr lang="en-US"/>
              <a:pPr>
                <a:defRPr/>
              </a:pPr>
              <a:t>10/15/2020</a:t>
            </a:fld>
            <a:endParaRPr lang="en-US"/>
          </a:p>
        </p:txBody>
      </p:sp>
      <p:sp>
        <p:nvSpPr>
          <p:cNvPr id="4" name="Footer Placeholder 3"/>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p>
        </p:txBody>
      </p:sp>
      <p:sp>
        <p:nvSpPr>
          <p:cNvPr id="5" name="Slide Number Placeholder 4"/>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CB1F3044-6FB9-4A39-8049-65A5BF9B1119}" type="slidenum">
              <a:rPr lang="en-US"/>
              <a:pPr>
                <a:defRPr/>
              </a:pPr>
              <a:t>‹#›</a:t>
            </a:fld>
            <a:endParaRPr lang="en-US"/>
          </a:p>
        </p:txBody>
      </p:sp>
    </p:spTree>
    <p:extLst>
      <p:ext uri="{BB962C8B-B14F-4D97-AF65-F5344CB8AC3E}">
        <p14:creationId xmlns:p14="http://schemas.microsoft.com/office/powerpoint/2010/main" val="19217195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ounded Rectangle 1"/>
          <p:cNvSpPr/>
          <p:nvPr/>
        </p:nvSpPr>
        <p:spPr>
          <a:xfrm>
            <a:off x="304800" y="328613"/>
            <a:ext cx="8532813" cy="6197600"/>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fontAlgn="auto" hangingPunct="1">
              <a:spcBef>
                <a:spcPts val="0"/>
              </a:spcBef>
              <a:spcAft>
                <a:spcPts val="0"/>
              </a:spcAft>
              <a:defRPr/>
            </a:pPr>
            <a:endParaRPr lang="en-US">
              <a:solidFill>
                <a:prstClr val="white"/>
              </a:solidFill>
            </a:endParaRPr>
          </a:p>
        </p:txBody>
      </p:sp>
      <p:sp>
        <p:nvSpPr>
          <p:cNvPr id="3" name="Date Placeholder 1"/>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A2BC73FC-C58D-4CBF-BB65-FBB5DDDCE9C8}" type="datetime1">
              <a:rPr lang="en-US"/>
              <a:pPr>
                <a:defRPr/>
              </a:pPr>
              <a:t>10/15/2020</a:t>
            </a:fld>
            <a:endParaRPr lang="en-US"/>
          </a:p>
        </p:txBody>
      </p:sp>
      <p:sp>
        <p:nvSpPr>
          <p:cNvPr id="4" name="Footer Placeholder 2"/>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p>
        </p:txBody>
      </p:sp>
      <p:sp>
        <p:nvSpPr>
          <p:cNvPr id="5" name="Slide Number Placeholder 3"/>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CA491502-A3D7-43E7-9987-C05A1609AF85}" type="slidenum">
              <a:rPr lang="en-US"/>
              <a:pPr>
                <a:defRPr/>
              </a:pPr>
              <a:t>‹#›</a:t>
            </a:fld>
            <a:endParaRPr lang="en-US"/>
          </a:p>
        </p:txBody>
      </p:sp>
    </p:spTree>
    <p:extLst>
      <p:ext uri="{BB962C8B-B14F-4D97-AF65-F5344CB8AC3E}">
        <p14:creationId xmlns:p14="http://schemas.microsoft.com/office/powerpoint/2010/main" val="25615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533400"/>
            <a:ext cx="2971800" cy="914400"/>
          </a:xfrm>
        </p:spPr>
        <p:txBody>
          <a:bodyPr/>
          <a:lstStyle>
            <a:lvl1pPr algn="l">
              <a:buNone/>
              <a:defRPr sz="2200" b="1">
                <a:solidFill>
                  <a:schemeClr val="accent1"/>
                </a:solidFill>
              </a:defRPr>
            </a:lvl1pPr>
            <a:extLst/>
          </a:lstStyle>
          <a:p>
            <a:r>
              <a:rPr lang="en-US" smtClean="0"/>
              <a:t>Click to edit Master title style</a:t>
            </a:r>
            <a:endParaRPr lang="en-US"/>
          </a:p>
        </p:txBody>
      </p:sp>
      <p:sp>
        <p:nvSpPr>
          <p:cNvPr id="3" name="Text Placeholder 2"/>
          <p:cNvSpPr>
            <a:spLocks noGrp="1"/>
          </p:cNvSpPr>
          <p:nvPr>
            <p:ph type="body" idx="2"/>
          </p:nvPr>
        </p:nvSpPr>
        <p:spPr>
          <a:xfrm>
            <a:off x="5538847" y="1447803"/>
            <a:ext cx="2971800" cy="4206112"/>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1"/>
          </p:nvPr>
        </p:nvSpPr>
        <p:spPr>
          <a:xfrm>
            <a:off x="761374" y="930145"/>
            <a:ext cx="4626159" cy="47244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2554D53B-B57C-478D-B1BB-8128CBD23A24}" type="datetime1">
              <a:rPr lang="en-US"/>
              <a:pPr>
                <a:defRPr/>
              </a:pPr>
              <a:t>10/15/2020</a:t>
            </a:fld>
            <a:endParaRPr lang="en-US"/>
          </a:p>
        </p:txBody>
      </p:sp>
      <p:sp>
        <p:nvSpPr>
          <p:cNvPr id="6" name="Footer Placeholder 5"/>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p>
        </p:txBody>
      </p:sp>
      <p:sp>
        <p:nvSpPr>
          <p:cNvPr id="7" name="Slide Number Placeholder 6"/>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CD1C740D-339B-449E-9C67-8F58B19F2E59}" type="slidenum">
              <a:rPr lang="en-US"/>
              <a:pPr>
                <a:defRPr/>
              </a:pPr>
              <a:t>‹#›</a:t>
            </a:fld>
            <a:endParaRPr lang="en-US"/>
          </a:p>
        </p:txBody>
      </p:sp>
    </p:spTree>
    <p:extLst>
      <p:ext uri="{BB962C8B-B14F-4D97-AF65-F5344CB8AC3E}">
        <p14:creationId xmlns:p14="http://schemas.microsoft.com/office/powerpoint/2010/main" val="3344104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Rounded Rectangle 4"/>
          <p:cNvSpPr/>
          <p:nvPr/>
        </p:nvSpPr>
        <p:spPr>
          <a:xfrm>
            <a:off x="304800" y="328613"/>
            <a:ext cx="8532813" cy="6197600"/>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fontAlgn="auto" hangingPunct="1">
              <a:spcBef>
                <a:spcPts val="0"/>
              </a:spcBef>
              <a:spcAft>
                <a:spcPts val="0"/>
              </a:spcAft>
              <a:defRPr/>
            </a:pPr>
            <a:endParaRPr lang="en-US">
              <a:solidFill>
                <a:prstClr val="white"/>
              </a:solidFill>
            </a:endParaRPr>
          </a:p>
        </p:txBody>
      </p:sp>
      <p:sp>
        <p:nvSpPr>
          <p:cNvPr id="6" name="Round Single Corner Rectangle 5"/>
          <p:cNvSpPr/>
          <p:nvPr/>
        </p:nvSpPr>
        <p:spPr>
          <a:xfrm>
            <a:off x="6400800" y="433388"/>
            <a:ext cx="2324100" cy="434340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fontAlgn="auto" hangingPunct="1">
              <a:spcBef>
                <a:spcPts val="0"/>
              </a:spcBef>
              <a:spcAft>
                <a:spcPts val="0"/>
              </a:spcAft>
              <a:defRPr/>
            </a:pPr>
            <a:endParaRPr lang="en-US">
              <a:solidFill>
                <a:prstClr val="white"/>
              </a:solidFill>
            </a:endParaRPr>
          </a:p>
        </p:txBody>
      </p:sp>
      <p:sp>
        <p:nvSpPr>
          <p:cNvPr id="2" name="Title 1"/>
          <p:cNvSpPr>
            <a:spLocks noGrp="1"/>
          </p:cNvSpPr>
          <p:nvPr>
            <p:ph type="title"/>
          </p:nvPr>
        </p:nvSpPr>
        <p:spPr>
          <a:xfrm>
            <a:off x="457200" y="5012056"/>
            <a:ext cx="8229600" cy="1051560"/>
          </a:xfrm>
        </p:spPr>
        <p:txBody>
          <a:bodyPr anchor="t"/>
          <a:lstStyle>
            <a:lvl1pPr algn="l">
              <a:buNone/>
              <a:defRPr sz="3600" b="0">
                <a:solidFill>
                  <a:schemeClr val="bg2">
                    <a:shade val="25000"/>
                  </a:schemeClr>
                </a:solidFill>
                <a:effectLst/>
              </a:defRPr>
            </a:lvl1pPr>
            <a:extLst/>
          </a:lstStyle>
          <a:p>
            <a:r>
              <a:rPr lang="en-US" smtClean="0"/>
              <a:t>Click to edit Master title style</a:t>
            </a:r>
            <a:endParaRPr lang="en-US"/>
          </a:p>
        </p:txBody>
      </p:sp>
      <p:sp>
        <p:nvSpPr>
          <p:cNvPr id="4" name="Text Placeholder 3"/>
          <p:cNvSpPr>
            <a:spLocks noGrp="1"/>
          </p:cNvSpPr>
          <p:nvPr>
            <p:ph type="body" sz="half" idx="2"/>
          </p:nvPr>
        </p:nvSpPr>
        <p:spPr bwMode="grayWhite">
          <a:xfrm>
            <a:off x="6462712" y="533401"/>
            <a:ext cx="2240280" cy="421148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Picture Placeholder 2"/>
          <p:cNvSpPr>
            <a:spLocks noGrp="1"/>
          </p:cNvSpPr>
          <p:nvPr>
            <p:ph type="pic" idx="1"/>
          </p:nvPr>
        </p:nvSpPr>
        <p:spPr>
          <a:xfrm>
            <a:off x="421480" y="435768"/>
            <a:ext cx="5925312" cy="4343400"/>
          </a:xfrm>
          <a:prstGeom prst="snipRoundRect">
            <a:avLst>
              <a:gd name="adj1" fmla="val 1040"/>
              <a:gd name="adj2" fmla="val 0"/>
            </a:avLst>
          </a:prstGeom>
          <a:solidFill>
            <a:schemeClr val="bg2">
              <a:shade val="10000"/>
            </a:schemeClr>
          </a:solidFill>
        </p:spPr>
        <p:txBody>
          <a:bodyPr>
            <a:normAutofit/>
          </a:bodyPr>
          <a:lstStyle>
            <a:lvl1pPr marL="0" indent="0">
              <a:buNone/>
              <a:defRPr sz="3200"/>
            </a:lvl1pPr>
            <a:extLst/>
          </a:lstStyle>
          <a:p>
            <a:pPr lvl="0"/>
            <a:r>
              <a:rPr lang="en-US" noProof="0" smtClean="0"/>
              <a:t>Click icon to add picture</a:t>
            </a:r>
            <a:endParaRPr lang="en-US" noProof="0"/>
          </a:p>
        </p:txBody>
      </p:sp>
      <p:sp>
        <p:nvSpPr>
          <p:cNvPr id="7" name="Date Placeholder 4"/>
          <p:cNvSpPr>
            <a:spLocks noGrp="1"/>
          </p:cNvSpPr>
          <p:nvPr>
            <p:ph type="dt" sz="half" idx="10"/>
          </p:nvPr>
        </p:nvSpPr>
        <p:spPr/>
        <p:txBody>
          <a:bodyPr/>
          <a:lstStyle>
            <a:lvl1pPr fontAlgn="base">
              <a:spcBef>
                <a:spcPct val="0"/>
              </a:spcBef>
              <a:spcAft>
                <a:spcPct val="0"/>
              </a:spcAft>
              <a:buClr>
                <a:prstClr val="black"/>
              </a:buClr>
              <a:defRPr>
                <a:latin typeface="Arial" charset="0"/>
              </a:defRPr>
            </a:lvl1pPr>
            <a:extLst/>
          </a:lstStyle>
          <a:p>
            <a:pPr>
              <a:defRPr/>
            </a:pPr>
            <a:fld id="{E1EB4883-3F77-4F75-A3F7-F6742D170FE1}" type="datetime1">
              <a:rPr lang="en-US"/>
              <a:pPr>
                <a:defRPr/>
              </a:pPr>
              <a:t>10/15/2020</a:t>
            </a:fld>
            <a:endParaRPr lang="en-US"/>
          </a:p>
        </p:txBody>
      </p:sp>
      <p:sp>
        <p:nvSpPr>
          <p:cNvPr id="8" name="Footer Placeholder 5"/>
          <p:cNvSpPr>
            <a:spLocks noGrp="1"/>
          </p:cNvSpPr>
          <p:nvPr>
            <p:ph type="ftr" sz="quarter" idx="11"/>
          </p:nvPr>
        </p:nvSpPr>
        <p:spPr/>
        <p:txBody>
          <a:bodyPr/>
          <a:lstStyle>
            <a:lvl1pPr fontAlgn="base">
              <a:spcBef>
                <a:spcPct val="0"/>
              </a:spcBef>
              <a:spcAft>
                <a:spcPct val="0"/>
              </a:spcAft>
              <a:buClr>
                <a:prstClr val="black"/>
              </a:buClr>
              <a:defRPr>
                <a:latin typeface="Arial" charset="0"/>
              </a:defRPr>
            </a:lvl1pPr>
            <a:extLst/>
          </a:lstStyle>
          <a:p>
            <a:pPr>
              <a:defRPr/>
            </a:pPr>
            <a:r>
              <a:rPr lang="en-US"/>
              <a:t>Memory-Mapped SPM</a:t>
            </a:r>
          </a:p>
        </p:txBody>
      </p:sp>
      <p:sp>
        <p:nvSpPr>
          <p:cNvPr id="9" name="Slide Number Placeholder 6"/>
          <p:cNvSpPr>
            <a:spLocks noGrp="1"/>
          </p:cNvSpPr>
          <p:nvPr>
            <p:ph type="sldNum" sz="quarter" idx="12"/>
          </p:nvPr>
        </p:nvSpPr>
        <p:spPr/>
        <p:txBody>
          <a:bodyPr/>
          <a:lstStyle>
            <a:lvl1pPr fontAlgn="base">
              <a:spcBef>
                <a:spcPct val="0"/>
              </a:spcBef>
              <a:spcAft>
                <a:spcPct val="0"/>
              </a:spcAft>
              <a:buClr>
                <a:prstClr val="black"/>
              </a:buClr>
              <a:defRPr>
                <a:latin typeface="Arial" charset="0"/>
              </a:defRPr>
            </a:lvl1pPr>
            <a:extLst/>
          </a:lstStyle>
          <a:p>
            <a:pPr>
              <a:defRPr/>
            </a:pPr>
            <a:fld id="{7430DA3C-41A4-44BA-89C7-4BCC6C7E8452}" type="slidenum">
              <a:rPr lang="en-US"/>
              <a:pPr>
                <a:defRPr/>
              </a:pPr>
              <a:t>‹#›</a:t>
            </a:fld>
            <a:endParaRPr lang="en-US"/>
          </a:p>
        </p:txBody>
      </p:sp>
    </p:spTree>
    <p:extLst>
      <p:ext uri="{BB962C8B-B14F-4D97-AF65-F5344CB8AC3E}">
        <p14:creationId xmlns:p14="http://schemas.microsoft.com/office/powerpoint/2010/main" val="1077380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7" name="Rounded Rectangle 6"/>
          <p:cNvSpPr/>
          <p:nvPr/>
        </p:nvSpPr>
        <p:spPr>
          <a:xfrm>
            <a:off x="304800" y="328613"/>
            <a:ext cx="8532813" cy="6197600"/>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fontAlgn="auto" hangingPunct="1">
              <a:spcBef>
                <a:spcPts val="0"/>
              </a:spcBef>
              <a:spcAft>
                <a:spcPts val="0"/>
              </a:spcAft>
              <a:defRPr/>
            </a:pPr>
            <a:endParaRPr lang="en-US">
              <a:solidFill>
                <a:prstClr val="white"/>
              </a:solidFill>
            </a:endParaRPr>
          </a:p>
        </p:txBody>
      </p:sp>
      <p:sp>
        <p:nvSpPr>
          <p:cNvPr id="9" name="Rounded Rectangle 8"/>
          <p:cNvSpPr/>
          <p:nvPr/>
        </p:nvSpPr>
        <p:spPr>
          <a:xfrm>
            <a:off x="418597" y="434162"/>
            <a:ext cx="8306809" cy="54864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fontAlgn="auto" hangingPunct="1">
              <a:spcBef>
                <a:spcPts val="0"/>
              </a:spcBef>
              <a:spcAft>
                <a:spcPts val="0"/>
              </a:spcAft>
              <a:defRPr/>
            </a:pPr>
            <a:endParaRPr lang="en-US">
              <a:solidFill>
                <a:prstClr val="white"/>
              </a:solidFill>
            </a:endParaRPr>
          </a:p>
        </p:txBody>
      </p:sp>
      <p:sp>
        <p:nvSpPr>
          <p:cNvPr id="13" name="Title Placeholder 12"/>
          <p:cNvSpPr>
            <a:spLocks noGrp="1"/>
          </p:cNvSpPr>
          <p:nvPr>
            <p:ph type="title"/>
          </p:nvPr>
        </p:nvSpPr>
        <p:spPr>
          <a:xfrm>
            <a:off x="503238" y="4986338"/>
            <a:ext cx="8183562" cy="1050925"/>
          </a:xfrm>
          <a:prstGeom prst="rect">
            <a:avLst/>
          </a:prstGeom>
        </p:spPr>
        <p:txBody>
          <a:bodyPr vert="horz" anchor="b">
            <a:normAutofit/>
          </a:bodyPr>
          <a:lstStyle>
            <a:extLst/>
          </a:lstStyle>
          <a:p>
            <a:r>
              <a:rPr lang="en-US" smtClean="0"/>
              <a:t>Click to edit Master title style</a:t>
            </a:r>
            <a:endParaRPr lang="en-US"/>
          </a:p>
        </p:txBody>
      </p:sp>
      <p:sp>
        <p:nvSpPr>
          <p:cNvPr id="1031" name="Text Placeholder 3"/>
          <p:cNvSpPr>
            <a:spLocks noGrp="1"/>
          </p:cNvSpPr>
          <p:nvPr>
            <p:ph type="body" idx="1"/>
          </p:nvPr>
        </p:nvSpPr>
        <p:spPr bwMode="auto">
          <a:xfrm>
            <a:off x="503238" y="530225"/>
            <a:ext cx="8183562" cy="418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25" name="Date Placeholder 24"/>
          <p:cNvSpPr>
            <a:spLocks noGrp="1"/>
          </p:cNvSpPr>
          <p:nvPr>
            <p:ph type="dt" sz="half" idx="2"/>
          </p:nvPr>
        </p:nvSpPr>
        <p:spPr>
          <a:xfrm>
            <a:off x="3776663" y="6111875"/>
            <a:ext cx="2286000" cy="365125"/>
          </a:xfrm>
          <a:prstGeom prst="rect">
            <a:avLst/>
          </a:prstGeom>
        </p:spPr>
        <p:txBody>
          <a:bodyPr vert="horz" anchor="b"/>
          <a:lstStyle>
            <a:lvl1pPr algn="r" eaLnBrk="1" fontAlgn="auto" latinLnBrk="0" hangingPunct="1">
              <a:spcBef>
                <a:spcPts val="0"/>
              </a:spcBef>
              <a:spcAft>
                <a:spcPts val="0"/>
              </a:spcAft>
              <a:defRPr kumimoji="0" sz="1000">
                <a:solidFill>
                  <a:srgbClr val="E3DED1">
                    <a:shade val="50000"/>
                  </a:srgbClr>
                </a:solidFill>
                <a:latin typeface="Verdana"/>
              </a:defRPr>
            </a:lvl1pPr>
            <a:extLst/>
          </a:lstStyle>
          <a:p>
            <a:pPr>
              <a:defRPr/>
            </a:pPr>
            <a:fld id="{70362803-1430-4158-9698-19E5A71EE822}" type="datetime1">
              <a:rPr lang="en-US"/>
              <a:pPr>
                <a:defRPr/>
              </a:pPr>
              <a:t>10/15/2020</a:t>
            </a:fld>
            <a:endParaRPr lang="en-US"/>
          </a:p>
        </p:txBody>
      </p:sp>
      <p:sp>
        <p:nvSpPr>
          <p:cNvPr id="18" name="Footer Placeholder 17"/>
          <p:cNvSpPr>
            <a:spLocks noGrp="1"/>
          </p:cNvSpPr>
          <p:nvPr>
            <p:ph type="ftr" sz="quarter" idx="3"/>
          </p:nvPr>
        </p:nvSpPr>
        <p:spPr>
          <a:xfrm>
            <a:off x="6062663" y="6111875"/>
            <a:ext cx="2286000" cy="365125"/>
          </a:xfrm>
          <a:prstGeom prst="rect">
            <a:avLst/>
          </a:prstGeom>
        </p:spPr>
        <p:txBody>
          <a:bodyPr vert="horz" anchor="b"/>
          <a:lstStyle>
            <a:lvl1pPr algn="l" eaLnBrk="1" fontAlgn="auto" latinLnBrk="0" hangingPunct="1">
              <a:spcBef>
                <a:spcPts val="0"/>
              </a:spcBef>
              <a:spcAft>
                <a:spcPts val="0"/>
              </a:spcAft>
              <a:defRPr kumimoji="0" sz="1000">
                <a:solidFill>
                  <a:srgbClr val="E3DED1">
                    <a:shade val="50000"/>
                  </a:srgbClr>
                </a:solidFill>
                <a:latin typeface="Verdana"/>
              </a:defRPr>
            </a:lvl1pPr>
            <a:extLst/>
          </a:lstStyle>
          <a:p>
            <a:pPr>
              <a:defRPr/>
            </a:pPr>
            <a:r>
              <a:rPr lang="en-US"/>
              <a:t>Memory-Mapped SPM</a:t>
            </a:r>
          </a:p>
        </p:txBody>
      </p:sp>
      <p:sp>
        <p:nvSpPr>
          <p:cNvPr id="5" name="Slide Number Placeholder 4"/>
          <p:cNvSpPr>
            <a:spLocks noGrp="1"/>
          </p:cNvSpPr>
          <p:nvPr>
            <p:ph type="sldNum" sz="quarter" idx="4"/>
          </p:nvPr>
        </p:nvSpPr>
        <p:spPr>
          <a:xfrm>
            <a:off x="8348663" y="6111875"/>
            <a:ext cx="457200" cy="365125"/>
          </a:xfrm>
          <a:prstGeom prst="rect">
            <a:avLst/>
          </a:prstGeom>
        </p:spPr>
        <p:txBody>
          <a:bodyPr vert="horz" anchor="b"/>
          <a:lstStyle>
            <a:lvl1pPr algn="r" eaLnBrk="1" fontAlgn="auto" latinLnBrk="0" hangingPunct="1">
              <a:spcBef>
                <a:spcPts val="0"/>
              </a:spcBef>
              <a:spcAft>
                <a:spcPts val="0"/>
              </a:spcAft>
              <a:defRPr kumimoji="0" sz="1000">
                <a:solidFill>
                  <a:srgbClr val="E3DED1">
                    <a:shade val="50000"/>
                  </a:srgbClr>
                </a:solidFill>
                <a:latin typeface="Verdana"/>
              </a:defRPr>
            </a:lvl1pPr>
            <a:extLst/>
          </a:lstStyle>
          <a:p>
            <a:pPr>
              <a:defRPr/>
            </a:pPr>
            <a:fld id="{DB4BB788-B537-4C8C-9EE2-F55E00B33EB9}"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Lst>
  <p:hf hdr="0" dt="0"/>
  <p:txStyles>
    <p:titleStyle>
      <a:lvl1pPr algn="l" rtl="0" eaLnBrk="0" fontAlgn="base" hangingPunct="0">
        <a:spcBef>
          <a:spcPct val="0"/>
        </a:spcBef>
        <a:spcAft>
          <a:spcPct val="0"/>
        </a:spcAft>
        <a:defRPr sz="3600" b="1" kern="1200">
          <a:solidFill>
            <a:srgbClr val="FF8D3E"/>
          </a:solidFill>
          <a:effectLst>
            <a:outerShdw blurRad="53975" dist="22860" dir="5400000" algn="tl" rotWithShape="0">
              <a:srgbClr val="000000">
                <a:alpha val="55000"/>
              </a:srgbClr>
            </a:outerShdw>
          </a:effectLst>
          <a:latin typeface="+mj-lt"/>
          <a:ea typeface="+mj-ea"/>
          <a:cs typeface="+mj-cs"/>
        </a:defRPr>
      </a:lvl1pPr>
      <a:lvl2pPr algn="l" rtl="0" eaLnBrk="0" fontAlgn="base" hangingPunct="0">
        <a:spcBef>
          <a:spcPct val="0"/>
        </a:spcBef>
        <a:spcAft>
          <a:spcPct val="0"/>
        </a:spcAft>
        <a:defRPr sz="3600" b="1">
          <a:solidFill>
            <a:srgbClr val="FF8D3E"/>
          </a:solidFill>
          <a:latin typeface="Verdana" pitchFamily="34" charset="0"/>
        </a:defRPr>
      </a:lvl2pPr>
      <a:lvl3pPr algn="l" rtl="0" eaLnBrk="0" fontAlgn="base" hangingPunct="0">
        <a:spcBef>
          <a:spcPct val="0"/>
        </a:spcBef>
        <a:spcAft>
          <a:spcPct val="0"/>
        </a:spcAft>
        <a:defRPr sz="3600" b="1">
          <a:solidFill>
            <a:srgbClr val="FF8D3E"/>
          </a:solidFill>
          <a:latin typeface="Verdana" pitchFamily="34" charset="0"/>
        </a:defRPr>
      </a:lvl3pPr>
      <a:lvl4pPr algn="l" rtl="0" eaLnBrk="0" fontAlgn="base" hangingPunct="0">
        <a:spcBef>
          <a:spcPct val="0"/>
        </a:spcBef>
        <a:spcAft>
          <a:spcPct val="0"/>
        </a:spcAft>
        <a:defRPr sz="3600" b="1">
          <a:solidFill>
            <a:srgbClr val="FF8D3E"/>
          </a:solidFill>
          <a:latin typeface="Verdana" pitchFamily="34" charset="0"/>
        </a:defRPr>
      </a:lvl4pPr>
      <a:lvl5pPr algn="l" rtl="0" eaLnBrk="0" fontAlgn="base" hangingPunct="0">
        <a:spcBef>
          <a:spcPct val="0"/>
        </a:spcBef>
        <a:spcAft>
          <a:spcPct val="0"/>
        </a:spcAft>
        <a:defRPr sz="3600" b="1">
          <a:solidFill>
            <a:srgbClr val="FF8D3E"/>
          </a:solidFill>
          <a:latin typeface="Verdana" pitchFamily="34" charset="0"/>
        </a:defRPr>
      </a:lvl5pPr>
      <a:lvl6pPr marL="457200" algn="l" rtl="0" fontAlgn="base">
        <a:spcBef>
          <a:spcPct val="0"/>
        </a:spcBef>
        <a:spcAft>
          <a:spcPct val="0"/>
        </a:spcAft>
        <a:defRPr sz="3600" b="1">
          <a:solidFill>
            <a:srgbClr val="FF8D3E"/>
          </a:solidFill>
          <a:latin typeface="Verdana" pitchFamily="34" charset="0"/>
        </a:defRPr>
      </a:lvl6pPr>
      <a:lvl7pPr marL="914400" algn="l" rtl="0" fontAlgn="base">
        <a:spcBef>
          <a:spcPct val="0"/>
        </a:spcBef>
        <a:spcAft>
          <a:spcPct val="0"/>
        </a:spcAft>
        <a:defRPr sz="3600" b="1">
          <a:solidFill>
            <a:srgbClr val="FF8D3E"/>
          </a:solidFill>
          <a:latin typeface="Verdana" pitchFamily="34" charset="0"/>
        </a:defRPr>
      </a:lvl7pPr>
      <a:lvl8pPr marL="1371600" algn="l" rtl="0" fontAlgn="base">
        <a:spcBef>
          <a:spcPct val="0"/>
        </a:spcBef>
        <a:spcAft>
          <a:spcPct val="0"/>
        </a:spcAft>
        <a:defRPr sz="3600" b="1">
          <a:solidFill>
            <a:srgbClr val="FF8D3E"/>
          </a:solidFill>
          <a:latin typeface="Verdana" pitchFamily="34" charset="0"/>
        </a:defRPr>
      </a:lvl8pPr>
      <a:lvl9pPr marL="1828800" algn="l" rtl="0" fontAlgn="base">
        <a:spcBef>
          <a:spcPct val="0"/>
        </a:spcBef>
        <a:spcAft>
          <a:spcPct val="0"/>
        </a:spcAft>
        <a:defRPr sz="3600" b="1">
          <a:solidFill>
            <a:srgbClr val="FF8D3E"/>
          </a:solidFill>
          <a:latin typeface="Verdana" pitchFamily="34" charset="0"/>
        </a:defRPr>
      </a:lvl9pPr>
      <a:extLst/>
    </p:titleStyle>
    <p:bodyStyle>
      <a:lvl1pPr marL="265113" indent="-265113" algn="l" rtl="0" eaLnBrk="0" fontAlgn="base" hangingPunct="0">
        <a:spcBef>
          <a:spcPts val="250"/>
        </a:spcBef>
        <a:spcAft>
          <a:spcPct val="0"/>
        </a:spcAft>
        <a:buClr>
          <a:schemeClr val="accent1"/>
        </a:buClr>
        <a:buSzPct val="80000"/>
        <a:buFont typeface="Wingdings 2" pitchFamily="18" charset="2"/>
        <a:buChar char=""/>
        <a:defRPr sz="2800" kern="1200">
          <a:solidFill>
            <a:schemeClr val="tx1"/>
          </a:solidFill>
          <a:latin typeface="+mn-lt"/>
          <a:ea typeface="+mn-ea"/>
          <a:cs typeface="+mn-cs"/>
        </a:defRPr>
      </a:lvl1pPr>
      <a:lvl2pPr marL="547688" indent="-200025" algn="l" rtl="0" eaLnBrk="0" fontAlgn="base" hangingPunct="0">
        <a:spcBef>
          <a:spcPts val="250"/>
        </a:spcBef>
        <a:spcAft>
          <a:spcPct val="0"/>
        </a:spcAft>
        <a:buClr>
          <a:schemeClr val="accent1"/>
        </a:buClr>
        <a:buSzPct val="100000"/>
        <a:buFont typeface="Verdana" pitchFamily="34" charset="0"/>
        <a:buChar char="◦"/>
        <a:defRPr sz="2400" kern="1200">
          <a:solidFill>
            <a:schemeClr val="tx1"/>
          </a:solidFill>
          <a:latin typeface="+mn-lt"/>
          <a:ea typeface="+mn-ea"/>
          <a:cs typeface="+mn-cs"/>
        </a:defRPr>
      </a:lvl2pPr>
      <a:lvl3pPr marL="785813" indent="-182563" algn="l" rtl="0" eaLnBrk="0" fontAlgn="base" hangingPunct="0">
        <a:spcBef>
          <a:spcPts val="250"/>
        </a:spcBef>
        <a:spcAft>
          <a:spcPct val="0"/>
        </a:spcAft>
        <a:buClr>
          <a:srgbClr val="ED3742"/>
        </a:buClr>
        <a:buSzPct val="100000"/>
        <a:buFont typeface="Wingdings 2" pitchFamily="18" charset="2"/>
        <a:buChar char=""/>
        <a:defRPr sz="2200" kern="1200">
          <a:solidFill>
            <a:schemeClr val="tx1"/>
          </a:solidFill>
          <a:latin typeface="+mn-lt"/>
          <a:ea typeface="+mn-ea"/>
          <a:cs typeface="+mn-cs"/>
        </a:defRPr>
      </a:lvl3pPr>
      <a:lvl4pPr marL="1023938" indent="-182563" algn="l" rtl="0" eaLnBrk="0" fontAlgn="base" hangingPunct="0">
        <a:spcBef>
          <a:spcPts val="225"/>
        </a:spcBef>
        <a:spcAft>
          <a:spcPct val="0"/>
        </a:spcAft>
        <a:buClr>
          <a:srgbClr val="ED3742"/>
        </a:buClr>
        <a:buSzPct val="112000"/>
        <a:buFont typeface="Verdana" pitchFamily="34" charset="0"/>
        <a:buChar char="◦"/>
        <a:defRPr sz="1900" kern="1200">
          <a:solidFill>
            <a:schemeClr val="tx1"/>
          </a:solidFill>
          <a:latin typeface="+mn-lt"/>
          <a:ea typeface="+mn-ea"/>
          <a:cs typeface="+mn-cs"/>
        </a:defRPr>
      </a:lvl4pPr>
      <a:lvl5pPr marL="1279525" indent="-182563" algn="l" rtl="0" eaLnBrk="0" fontAlgn="base" hangingPunct="0">
        <a:spcBef>
          <a:spcPts val="250"/>
        </a:spcBef>
        <a:spcAft>
          <a:spcPct val="0"/>
        </a:spcAft>
        <a:buClr>
          <a:srgbClr val="4A85BF"/>
        </a:buClr>
        <a:buSzPct val="100000"/>
        <a:buFont typeface="Wingdings 2" pitchFamily="18" charset="2"/>
        <a:buChar char=""/>
        <a:defRPr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2051"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prstClr val="black">
                    <a:tint val="75000"/>
                  </a:prstClr>
                </a:solidFill>
                <a:latin typeface="Calibri"/>
              </a:defRPr>
            </a:lvl1pPr>
          </a:lstStyle>
          <a:p>
            <a:pPr>
              <a:defRPr/>
            </a:pPr>
            <a:fld id="{0681D08C-24CE-40DE-81EC-203F9FFBBC7B}" type="datetime1">
              <a:rPr lang="en-US"/>
              <a:pPr>
                <a:defRPr/>
              </a:pPr>
              <a:t>10/15/2020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prstClr val="black">
                    <a:tint val="75000"/>
                  </a:prstClr>
                </a:solidFill>
                <a:latin typeface="Calibri"/>
              </a:defRPr>
            </a:lvl1pPr>
          </a:lstStyle>
          <a:p>
            <a:pPr>
              <a:defRPr/>
            </a:pPr>
            <a:r>
              <a:rPr lang="en-US"/>
              <a:t>Memory-Mapped SPM</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prstClr val="black">
                    <a:tint val="75000"/>
                  </a:prstClr>
                </a:solidFill>
                <a:latin typeface="Calibri"/>
              </a:defRPr>
            </a:lvl1pPr>
          </a:lstStyle>
          <a:p>
            <a:pPr>
              <a:defRPr/>
            </a:pPr>
            <a:fld id="{C7FD442A-8BD1-4075-AD50-35F1B88D20F0}"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918" r:id="rId1"/>
    <p:sldLayoutId id="2147483919" r:id="rId2"/>
    <p:sldLayoutId id="2147483920" r:id="rId3"/>
    <p:sldLayoutId id="2147483921" r:id="rId4"/>
    <p:sldLayoutId id="2147483922" r:id="rId5"/>
    <p:sldLayoutId id="2147483923" r:id="rId6"/>
    <p:sldLayoutId id="2147483924" r:id="rId7"/>
    <p:sldLayoutId id="2147483925" r:id="rId8"/>
    <p:sldLayoutId id="2147483926" r:id="rId9"/>
    <p:sldLayoutId id="2147483927" r:id="rId10"/>
    <p:sldLayoutId id="2147483928" r:id="rId11"/>
  </p:sldLayoutIdLst>
  <p:hf hd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ma"/><Relationship Id="rId1" Type="http://schemas.microsoft.com/office/2007/relationships/media" Target="../media/media1.wma"/><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audio" Target="../media/media2.wma"/><Relationship Id="rId2" Type="http://schemas.microsoft.com/office/2007/relationships/media" Target="../media/media2.wm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audio" Target="../media/media3.wma"/><Relationship Id="rId2" Type="http://schemas.microsoft.com/office/2007/relationships/media" Target="../media/media3.wma"/><Relationship Id="rId1" Type="http://schemas.openxmlformats.org/officeDocument/2006/relationships/tags" Target="../tags/tag2.xml"/><Relationship Id="rId5" Type="http://schemas.openxmlformats.org/officeDocument/2006/relationships/image" Target="../media/image4.png"/><Relationship Id="rId4"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audio" Target="../media/media4.wma"/><Relationship Id="rId2" Type="http://schemas.microsoft.com/office/2007/relationships/media" Target="../media/media4.wma"/><Relationship Id="rId1" Type="http://schemas.openxmlformats.org/officeDocument/2006/relationships/tags" Target="../tags/tag3.xml"/><Relationship Id="rId5" Type="http://schemas.openxmlformats.org/officeDocument/2006/relationships/image" Target="../media/image4.png"/><Relationship Id="rId4"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audio" Target="../media/media5.wma"/><Relationship Id="rId7" Type="http://schemas.openxmlformats.org/officeDocument/2006/relationships/image" Target="../media/image4.png"/><Relationship Id="rId2" Type="http://schemas.microsoft.com/office/2007/relationships/media" Target="../media/media5.wma"/><Relationship Id="rId1" Type="http://schemas.openxmlformats.org/officeDocument/2006/relationships/tags" Target="../tags/tag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audio" Target="../media/media6.wma"/><Relationship Id="rId7" Type="http://schemas.openxmlformats.org/officeDocument/2006/relationships/image" Target="../media/image4.png"/><Relationship Id="rId2" Type="http://schemas.microsoft.com/office/2007/relationships/media" Target="../media/media6.wma"/><Relationship Id="rId1" Type="http://schemas.openxmlformats.org/officeDocument/2006/relationships/tags" Target="../tags/tag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audio" Target="../media/media7.wma"/><Relationship Id="rId7" Type="http://schemas.openxmlformats.org/officeDocument/2006/relationships/image" Target="../media/image4.png"/><Relationship Id="rId2" Type="http://schemas.microsoft.com/office/2007/relationships/media" Target="../media/media7.wma"/><Relationship Id="rId1" Type="http://schemas.openxmlformats.org/officeDocument/2006/relationships/tags" Target="../tags/tag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audio" Target="../media/media8.wma"/><Relationship Id="rId2" Type="http://schemas.microsoft.com/office/2007/relationships/media" Target="../media/media8.wma"/><Relationship Id="rId1" Type="http://schemas.openxmlformats.org/officeDocument/2006/relationships/tags" Target="../tags/tag7.xml"/><Relationship Id="rId6" Type="http://schemas.openxmlformats.org/officeDocument/2006/relationships/image" Target="../media/image4.png"/><Relationship Id="rId5" Type="http://schemas.openxmlformats.org/officeDocument/2006/relationships/image" Target="../media/image12.jpeg"/><Relationship Id="rId4"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audio" Target="../media/media9.wma"/><Relationship Id="rId2" Type="http://schemas.microsoft.com/office/2007/relationships/media" Target="../media/media9.wma"/><Relationship Id="rId1" Type="http://schemas.openxmlformats.org/officeDocument/2006/relationships/tags" Target="../tags/tag8.xml"/><Relationship Id="rId5" Type="http://schemas.openxmlformats.org/officeDocument/2006/relationships/image" Target="../media/image4.png"/><Relationship Id="rId4"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rgbClr val="C4E1F2"/>
            </a:gs>
            <a:gs pos="64999">
              <a:srgbClr val="F0EBD5"/>
            </a:gs>
            <a:gs pos="100000">
              <a:srgbClr val="D1C39F"/>
            </a:gs>
          </a:gsLst>
          <a:lin ang="5400000"/>
        </a:gradFill>
        <a:effectLst/>
      </p:bgPr>
    </p:bg>
    <p:spTree>
      <p:nvGrpSpPr>
        <p:cNvPr id="1" name=""/>
        <p:cNvGrpSpPr/>
        <p:nvPr/>
      </p:nvGrpSpPr>
      <p:grpSpPr>
        <a:xfrm>
          <a:off x="0" y="0"/>
          <a:ext cx="0" cy="0"/>
          <a:chOff x="0" y="0"/>
          <a:chExt cx="0" cy="0"/>
        </a:xfrm>
      </p:grpSpPr>
      <p:sp>
        <p:nvSpPr>
          <p:cNvPr id="25602" name="Title 1"/>
          <p:cNvSpPr>
            <a:spLocks noGrp="1"/>
          </p:cNvSpPr>
          <p:nvPr>
            <p:ph type="ctrTitle"/>
          </p:nvPr>
        </p:nvSpPr>
        <p:spPr bwMode="auto">
          <a:xfrm>
            <a:off x="457200" y="2246313"/>
            <a:ext cx="8229600" cy="1254125"/>
          </a:xfrm>
        </p:spPr>
        <p:txBody>
          <a:bodyPr wrap="square" lIns="0" tIns="0" numCol="1" anchorCtr="0" compatLnSpc="1">
            <a:prstTxWarp prst="textNoShape">
              <a:avLst/>
            </a:prstTxWarp>
          </a:bodyPr>
          <a:lstStyle/>
          <a:p>
            <a:pPr algn="ctr" eaLnBrk="1" hangingPunct="1">
              <a:lnSpc>
                <a:spcPct val="150000"/>
              </a:lnSpc>
            </a:pPr>
            <a:r>
              <a:rPr lang="en-US" altLang="en-US" sz="2800" dirty="0" smtClean="0">
                <a:solidFill>
                  <a:srgbClr val="C00000"/>
                </a:solidFill>
                <a:effectLst/>
                <a:latin typeface="Times New Roman" pitchFamily="18" charset="0"/>
                <a:cs typeface="B Titr" pitchFamily="2" charset="-78"/>
              </a:rPr>
              <a:t>Computer Architecture</a:t>
            </a:r>
            <a:r>
              <a:rPr lang="en-US" altLang="en-US" sz="2400" dirty="0" smtClean="0">
                <a:solidFill>
                  <a:srgbClr val="C00000"/>
                </a:solidFill>
                <a:effectLst/>
                <a:latin typeface="Times New Roman" pitchFamily="18" charset="0"/>
                <a:cs typeface="B Titr" pitchFamily="2" charset="-78"/>
              </a:rPr>
              <a:t/>
            </a:r>
            <a:br>
              <a:rPr lang="en-US" altLang="en-US" sz="2400" dirty="0" smtClean="0">
                <a:solidFill>
                  <a:srgbClr val="C00000"/>
                </a:solidFill>
                <a:effectLst/>
                <a:latin typeface="Times New Roman" pitchFamily="18" charset="0"/>
                <a:cs typeface="B Titr" pitchFamily="2" charset="-78"/>
              </a:rPr>
            </a:br>
            <a:r>
              <a:rPr lang="en-US" altLang="en-US" sz="2400" dirty="0" smtClean="0">
                <a:solidFill>
                  <a:srgbClr val="C00000"/>
                </a:solidFill>
                <a:effectLst/>
                <a:latin typeface="Times New Roman" pitchFamily="18" charset="0"/>
                <a:cs typeface="B Titr" pitchFamily="2" charset="-78"/>
              </a:rPr>
              <a:t> </a:t>
            </a:r>
            <a:r>
              <a:rPr lang="en-US" altLang="en-US" sz="2000" b="0" dirty="0" smtClean="0">
                <a:solidFill>
                  <a:srgbClr val="130868"/>
                </a:solidFill>
                <a:effectLst/>
                <a:latin typeface="Times New Roman" pitchFamily="18" charset="0"/>
                <a:cs typeface="B Titr" pitchFamily="2" charset="-78"/>
              </a:rPr>
              <a:t>Spring 2020</a:t>
            </a:r>
            <a:endParaRPr lang="en-US" altLang="en-US" sz="1600" b="0" dirty="0" smtClean="0">
              <a:solidFill>
                <a:srgbClr val="130868"/>
              </a:solidFill>
              <a:effectLst/>
              <a:latin typeface="Times New Roman" pitchFamily="18" charset="0"/>
              <a:cs typeface="Times New Roman" pitchFamily="18" charset="0"/>
            </a:endParaRPr>
          </a:p>
        </p:txBody>
      </p:sp>
      <p:sp>
        <p:nvSpPr>
          <p:cNvPr id="25603" name="TextBox 36"/>
          <p:cNvSpPr txBox="1">
            <a:spLocks noChangeArrowheads="1"/>
          </p:cNvSpPr>
          <p:nvPr/>
        </p:nvSpPr>
        <p:spPr bwMode="auto">
          <a:xfrm>
            <a:off x="457200" y="3810000"/>
            <a:ext cx="8382000" cy="2600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defRPr>
            </a:lvl1pPr>
            <a:lvl2pPr marL="742950" indent="-285750">
              <a:defRPr>
                <a:solidFill>
                  <a:schemeClr val="tx1"/>
                </a:solidFill>
                <a:latin typeface="Arial" pitchFamily="34" charset="0"/>
              </a:defRPr>
            </a:lvl2pPr>
            <a:lvl3pPr marL="1143000" indent="-228600">
              <a:defRPr>
                <a:solidFill>
                  <a:schemeClr val="tx1"/>
                </a:solidFill>
                <a:latin typeface="Arial" pitchFamily="34" charset="0"/>
              </a:defRPr>
            </a:lvl3pPr>
            <a:lvl4pPr marL="1600200" indent="-228600">
              <a:defRPr>
                <a:solidFill>
                  <a:schemeClr val="tx1"/>
                </a:solidFill>
                <a:latin typeface="Arial" pitchFamily="34" charset="0"/>
              </a:defRPr>
            </a:lvl4pPr>
            <a:lvl5pPr marL="2057400" indent="-22860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Aft>
                <a:spcPts val="600"/>
              </a:spcAft>
            </a:pPr>
            <a:r>
              <a:rPr lang="en-US" altLang="en-US" sz="2400" b="1" dirty="0">
                <a:solidFill>
                  <a:srgbClr val="000000"/>
                </a:solidFill>
                <a:latin typeface="Calibri" pitchFamily="34" charset="0"/>
                <a:cs typeface="B Titr" pitchFamily="2" charset="-78"/>
              </a:rPr>
              <a:t>Hamed Farbeh</a:t>
            </a:r>
          </a:p>
          <a:p>
            <a:pPr algn="ctr" eaLnBrk="1" hangingPunct="1">
              <a:spcAft>
                <a:spcPts val="600"/>
              </a:spcAft>
            </a:pPr>
            <a:r>
              <a:rPr lang="en-US" altLang="en-US" b="1" dirty="0">
                <a:solidFill>
                  <a:srgbClr val="000000"/>
                </a:solidFill>
                <a:latin typeface="Calibri" pitchFamily="34" charset="0"/>
                <a:cs typeface="B Titr" pitchFamily="2" charset="-78"/>
              </a:rPr>
              <a:t>farbeh@aut.ac.ir</a:t>
            </a:r>
            <a:endParaRPr lang="fa-IR" altLang="en-US" b="1" dirty="0">
              <a:solidFill>
                <a:srgbClr val="000000"/>
              </a:solidFill>
              <a:latin typeface="Calibri" pitchFamily="34" charset="0"/>
              <a:cs typeface="B Titr" pitchFamily="2" charset="-78"/>
            </a:endParaRPr>
          </a:p>
          <a:p>
            <a:pPr algn="ctr" eaLnBrk="1" hangingPunct="1">
              <a:lnSpc>
                <a:spcPct val="150000"/>
              </a:lnSpc>
            </a:pPr>
            <a:r>
              <a:rPr lang="en-US" altLang="en-US" sz="2000" dirty="0">
                <a:solidFill>
                  <a:srgbClr val="000000"/>
                </a:solidFill>
                <a:latin typeface="Calibri" pitchFamily="34" charset="0"/>
                <a:cs typeface="B Titr" pitchFamily="2" charset="-78"/>
              </a:rPr>
              <a:t>Department of Computer Engineering</a:t>
            </a:r>
          </a:p>
          <a:p>
            <a:pPr algn="ctr" eaLnBrk="1" hangingPunct="1">
              <a:lnSpc>
                <a:spcPct val="150000"/>
              </a:lnSpc>
            </a:pPr>
            <a:r>
              <a:rPr lang="en-US" altLang="en-US" sz="2000" dirty="0">
                <a:solidFill>
                  <a:srgbClr val="000000"/>
                </a:solidFill>
                <a:latin typeface="Calibri" pitchFamily="34" charset="0"/>
                <a:cs typeface="B Titr" pitchFamily="2" charset="-78"/>
              </a:rPr>
              <a:t>Amirkabir University of Technology</a:t>
            </a:r>
          </a:p>
          <a:p>
            <a:pPr algn="ctr" eaLnBrk="1" hangingPunct="1">
              <a:lnSpc>
                <a:spcPct val="150000"/>
              </a:lnSpc>
            </a:pPr>
            <a:r>
              <a:rPr lang="en-US" altLang="en-US" sz="1400" dirty="0">
                <a:solidFill>
                  <a:srgbClr val="000000"/>
                </a:solidFill>
                <a:latin typeface="Calibri" pitchFamily="34" charset="0"/>
                <a:cs typeface="B Titr" pitchFamily="2" charset="-78"/>
              </a:rPr>
              <a:t> </a:t>
            </a:r>
          </a:p>
          <a:p>
            <a:pPr algn="ctr" eaLnBrk="1" hangingPunct="1">
              <a:lnSpc>
                <a:spcPct val="150000"/>
              </a:lnSpc>
            </a:pPr>
            <a:endParaRPr lang="en-US" altLang="en-US" sz="2000" dirty="0">
              <a:solidFill>
                <a:srgbClr val="000000"/>
              </a:solidFill>
              <a:latin typeface="Calibri" pitchFamily="34" charset="0"/>
              <a:cs typeface="B Titr" pitchFamily="2" charset="-78"/>
            </a:endParaRPr>
          </a:p>
        </p:txBody>
      </p:sp>
      <p:pic>
        <p:nvPicPr>
          <p:cNvPr id="25604" name="Picture 6" descr="C:\Users\hamed\Dropbox\New\1397-2\CA\Slides\26967351.jpg"/>
          <p:cNvPicPr>
            <a:picLocks noChangeAspect="1" noChangeArrowheads="1"/>
          </p:cNvPicPr>
          <p:nvPr/>
        </p:nvPicPr>
        <p:blipFill>
          <a:blip r:embed="rId4">
            <a:extLst>
              <a:ext uri="{28A0092B-C50C-407E-A947-70E740481C1C}">
                <a14:useLocalDpi xmlns:a14="http://schemas.microsoft.com/office/drawing/2010/main" val="0"/>
              </a:ext>
            </a:extLst>
          </a:blip>
          <a:srcRect l="21439" t="7574" r="23878" b="32930"/>
          <a:stretch>
            <a:fillRect/>
          </a:stretch>
        </p:blipFill>
        <p:spPr bwMode="auto">
          <a:xfrm>
            <a:off x="3708400" y="692150"/>
            <a:ext cx="1566863" cy="174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7451"/>
    </mc:Choice>
    <mc:Fallback>
      <p:transition spd="slow" advTm="67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pPr eaLnBrk="1" hangingPunct="1"/>
            <a:r>
              <a:rPr lang="en-US" altLang="en-US" sz="3200" dirty="0">
                <a:latin typeface="Calibri" pitchFamily="34" charset="0"/>
                <a:cs typeface="B Titr" pitchFamily="2" charset="-78"/>
              </a:rPr>
              <a:t>Input-Output Organization</a:t>
            </a:r>
            <a:endParaRPr lang="en-US" altLang="en-US" sz="3200" dirty="0" smtClean="0">
              <a:latin typeface="Calibri" pitchFamily="34" charset="0"/>
              <a:cs typeface="B Titr" pitchFamily="2" charset="-78"/>
            </a:endParaRPr>
          </a:p>
        </p:txBody>
      </p:sp>
      <p:sp>
        <p:nvSpPr>
          <p:cNvPr id="6" name="Slide Number Placeholder 5"/>
          <p:cNvSpPr>
            <a:spLocks noGrp="1"/>
          </p:cNvSpPr>
          <p:nvPr>
            <p:ph type="sldNum" sz="quarter" idx="11"/>
          </p:nvPr>
        </p:nvSpPr>
        <p:spPr>
          <a:xfrm>
            <a:off x="8310563" y="6400800"/>
            <a:ext cx="542925" cy="365125"/>
          </a:xfrm>
        </p:spPr>
        <p:txBody>
          <a:bodyPr/>
          <a:lstStyle/>
          <a:p>
            <a:pPr>
              <a:defRPr/>
            </a:pPr>
            <a:fld id="{38723C1C-1A45-479C-A2C6-37C8B881A002}" type="slidenum">
              <a:rPr lang="en-US"/>
              <a:pPr>
                <a:defRPr/>
              </a:pPr>
              <a:t>2</a:t>
            </a:fld>
            <a:endParaRPr lang="en-US" dirty="0"/>
          </a:p>
        </p:txBody>
      </p:sp>
      <p:sp>
        <p:nvSpPr>
          <p:cNvPr id="26628" name="Rectangle 2"/>
          <p:cNvSpPr>
            <a:spLocks noChangeArrowheads="1"/>
          </p:cNvSpPr>
          <p:nvPr/>
        </p:nvSpPr>
        <p:spPr bwMode="auto">
          <a:xfrm>
            <a:off x="990600" y="6411913"/>
            <a:ext cx="68580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9pPr>
          </a:lstStyle>
          <a:p>
            <a:pPr algn="ctr" rtl="1" eaLnBrk="1" hangingPunct="1">
              <a:spcBef>
                <a:spcPct val="0"/>
              </a:spcBef>
              <a:buFontTx/>
              <a:buNone/>
            </a:pPr>
            <a:r>
              <a:rPr lang="en-US" altLang="en-US" sz="1400" dirty="0">
                <a:solidFill>
                  <a:srgbClr val="000000"/>
                </a:solidFill>
                <a:cs typeface="B Titr" pitchFamily="2" charset="-78"/>
              </a:rPr>
              <a:t>Computer </a:t>
            </a:r>
            <a:r>
              <a:rPr lang="en-US" altLang="en-US" sz="1400" dirty="0" smtClean="0">
                <a:solidFill>
                  <a:srgbClr val="000000"/>
                </a:solidFill>
                <a:cs typeface="B Titr" pitchFamily="2" charset="-78"/>
              </a:rPr>
              <a:t>Architecture-Spring 2020, </a:t>
            </a:r>
            <a:r>
              <a:rPr lang="en-US" altLang="en-US" sz="1400" dirty="0">
                <a:solidFill>
                  <a:srgbClr val="000000"/>
                </a:solidFill>
                <a:cs typeface="B Titr" pitchFamily="2" charset="-78"/>
              </a:rPr>
              <a:t>AUT, Tehran, Iran </a:t>
            </a:r>
          </a:p>
        </p:txBody>
      </p:sp>
      <p:sp>
        <p:nvSpPr>
          <p:cNvPr id="8" name="TextBox 1"/>
          <p:cNvSpPr txBox="1">
            <a:spLocks noChangeArrowheads="1"/>
          </p:cNvSpPr>
          <p:nvPr/>
        </p:nvSpPr>
        <p:spPr bwMode="auto">
          <a:xfrm>
            <a:off x="257175" y="727075"/>
            <a:ext cx="3808413"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171450" indent="-171450">
              <a:defRPr kumimoji="1" sz="1200" b="1">
                <a:solidFill>
                  <a:schemeClr val="tx1"/>
                </a:solidFill>
                <a:latin typeface="Arial" charset="0"/>
                <a:ea typeface="굴림" pitchFamily="50" charset="-127"/>
              </a:defRPr>
            </a:lvl1pPr>
            <a:lvl2pPr marL="742950" indent="-285750">
              <a:defRPr kumimoji="1" sz="1200" b="1">
                <a:solidFill>
                  <a:schemeClr val="tx1"/>
                </a:solidFill>
                <a:latin typeface="Arial" charset="0"/>
                <a:ea typeface="굴림" pitchFamily="50" charset="-127"/>
              </a:defRPr>
            </a:lvl2pPr>
            <a:lvl3pPr marL="1143000" indent="-228600">
              <a:defRPr kumimoji="1" sz="1200" b="1">
                <a:solidFill>
                  <a:schemeClr val="tx1"/>
                </a:solidFill>
                <a:latin typeface="Arial" charset="0"/>
                <a:ea typeface="굴림" pitchFamily="50" charset="-127"/>
              </a:defRPr>
            </a:lvl3pPr>
            <a:lvl4pPr marL="1600200" indent="-228600">
              <a:defRPr kumimoji="1" sz="1200" b="1">
                <a:solidFill>
                  <a:schemeClr val="tx1"/>
                </a:solidFill>
                <a:latin typeface="Arial" charset="0"/>
                <a:ea typeface="굴림" pitchFamily="50" charset="-127"/>
              </a:defRPr>
            </a:lvl4pPr>
            <a:lvl5pPr marL="2057400" indent="-228600">
              <a:defRPr kumimoji="1" sz="1200" b="1">
                <a:solidFill>
                  <a:schemeClr val="tx1"/>
                </a:solidFill>
                <a:latin typeface="Arial" charset="0"/>
                <a:ea typeface="굴림" pitchFamily="50" charset="-127"/>
              </a:defRPr>
            </a:lvl5pPr>
            <a:lvl6pPr marL="25146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6pPr>
            <a:lvl7pPr marL="29718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7pPr>
            <a:lvl8pPr marL="34290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8pPr>
            <a:lvl9pPr marL="38862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9pPr>
          </a:lstStyle>
          <a:p>
            <a:pPr>
              <a:lnSpc>
                <a:spcPct val="200000"/>
              </a:lnSpc>
              <a:buFont typeface="Arial" charset="0"/>
              <a:buChar char="•"/>
            </a:pPr>
            <a:r>
              <a:rPr lang="en-US" altLang="en-US" sz="1800" dirty="0"/>
              <a:t>ASCII alphanumeric Characters</a:t>
            </a:r>
          </a:p>
        </p:txBody>
      </p:sp>
      <p:pic>
        <p:nvPicPr>
          <p:cNvPr id="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1863" y="1483766"/>
            <a:ext cx="7478712" cy="4681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18500" y="60325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5902"/>
    </mc:Choice>
    <mc:Fallback>
      <p:transition spd="slow" advTm="1159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pPr eaLnBrk="1" hangingPunct="1"/>
            <a:r>
              <a:rPr lang="en-US" altLang="en-US" sz="3200" dirty="0">
                <a:latin typeface="Calibri" pitchFamily="34" charset="0"/>
                <a:cs typeface="B Titr" pitchFamily="2" charset="-78"/>
              </a:rPr>
              <a:t>Input-Output Organization</a:t>
            </a:r>
            <a:endParaRPr lang="en-US" altLang="en-US" sz="3200" dirty="0" smtClean="0">
              <a:latin typeface="Calibri" pitchFamily="34" charset="0"/>
              <a:cs typeface="B Titr" pitchFamily="2" charset="-78"/>
            </a:endParaRPr>
          </a:p>
        </p:txBody>
      </p:sp>
      <p:sp>
        <p:nvSpPr>
          <p:cNvPr id="6" name="Slide Number Placeholder 5"/>
          <p:cNvSpPr>
            <a:spLocks noGrp="1"/>
          </p:cNvSpPr>
          <p:nvPr>
            <p:ph type="sldNum" sz="quarter" idx="11"/>
          </p:nvPr>
        </p:nvSpPr>
        <p:spPr>
          <a:xfrm>
            <a:off x="8310563" y="6400800"/>
            <a:ext cx="542925" cy="365125"/>
          </a:xfrm>
        </p:spPr>
        <p:txBody>
          <a:bodyPr/>
          <a:lstStyle/>
          <a:p>
            <a:pPr>
              <a:defRPr/>
            </a:pPr>
            <a:fld id="{38723C1C-1A45-479C-A2C6-37C8B881A002}" type="slidenum">
              <a:rPr lang="en-US"/>
              <a:pPr>
                <a:defRPr/>
              </a:pPr>
              <a:t>3</a:t>
            </a:fld>
            <a:endParaRPr lang="en-US" dirty="0"/>
          </a:p>
        </p:txBody>
      </p:sp>
      <p:sp>
        <p:nvSpPr>
          <p:cNvPr id="26628" name="Rectangle 2"/>
          <p:cNvSpPr>
            <a:spLocks noChangeArrowheads="1"/>
          </p:cNvSpPr>
          <p:nvPr/>
        </p:nvSpPr>
        <p:spPr bwMode="auto">
          <a:xfrm>
            <a:off x="990600" y="6411913"/>
            <a:ext cx="68580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9pPr>
          </a:lstStyle>
          <a:p>
            <a:pPr algn="ctr" rtl="1" eaLnBrk="1" hangingPunct="1">
              <a:spcBef>
                <a:spcPct val="0"/>
              </a:spcBef>
              <a:buFontTx/>
              <a:buNone/>
            </a:pPr>
            <a:r>
              <a:rPr lang="en-US" altLang="en-US" sz="1400" dirty="0">
                <a:solidFill>
                  <a:srgbClr val="000000"/>
                </a:solidFill>
                <a:cs typeface="B Titr" pitchFamily="2" charset="-78"/>
              </a:rPr>
              <a:t>Computer </a:t>
            </a:r>
            <a:r>
              <a:rPr lang="en-US" altLang="en-US" sz="1400" dirty="0" smtClean="0">
                <a:solidFill>
                  <a:srgbClr val="000000"/>
                </a:solidFill>
                <a:cs typeface="B Titr" pitchFamily="2" charset="-78"/>
              </a:rPr>
              <a:t>Architecture-Spring 2020, </a:t>
            </a:r>
            <a:r>
              <a:rPr lang="en-US" altLang="en-US" sz="1400" dirty="0">
                <a:solidFill>
                  <a:srgbClr val="000000"/>
                </a:solidFill>
                <a:cs typeface="B Titr" pitchFamily="2" charset="-78"/>
              </a:rPr>
              <a:t>AUT, Tehran, Iran </a:t>
            </a:r>
          </a:p>
        </p:txBody>
      </p:sp>
      <p:sp>
        <p:nvSpPr>
          <p:cNvPr id="10" name="TextBox 1"/>
          <p:cNvSpPr txBox="1">
            <a:spLocks noChangeArrowheads="1"/>
          </p:cNvSpPr>
          <p:nvPr/>
        </p:nvSpPr>
        <p:spPr bwMode="auto">
          <a:xfrm>
            <a:off x="457200" y="980728"/>
            <a:ext cx="3562350" cy="42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171450" indent="-171450">
              <a:defRPr kumimoji="1" sz="1200" b="1">
                <a:solidFill>
                  <a:schemeClr val="tx1"/>
                </a:solidFill>
                <a:latin typeface="Arial" charset="0"/>
                <a:ea typeface="굴림" pitchFamily="50" charset="-127"/>
              </a:defRPr>
            </a:lvl1pPr>
            <a:lvl2pPr marL="628650" indent="-171450">
              <a:defRPr kumimoji="1" sz="1200" b="1">
                <a:solidFill>
                  <a:schemeClr val="tx1"/>
                </a:solidFill>
                <a:latin typeface="Arial" charset="0"/>
                <a:ea typeface="굴림" pitchFamily="50" charset="-127"/>
              </a:defRPr>
            </a:lvl2pPr>
            <a:lvl3pPr marL="1200150" indent="-285750">
              <a:defRPr kumimoji="1" sz="1200" b="1">
                <a:solidFill>
                  <a:schemeClr val="tx1"/>
                </a:solidFill>
                <a:latin typeface="Arial" charset="0"/>
                <a:ea typeface="굴림" pitchFamily="50" charset="-127"/>
              </a:defRPr>
            </a:lvl3pPr>
            <a:lvl4pPr marL="1600200" indent="-228600">
              <a:defRPr kumimoji="1" sz="1200" b="1">
                <a:solidFill>
                  <a:schemeClr val="tx1"/>
                </a:solidFill>
                <a:latin typeface="Arial" charset="0"/>
                <a:ea typeface="굴림" pitchFamily="50" charset="-127"/>
              </a:defRPr>
            </a:lvl4pPr>
            <a:lvl5pPr marL="2057400" indent="-228600">
              <a:defRPr kumimoji="1" sz="1200" b="1">
                <a:solidFill>
                  <a:schemeClr val="tx1"/>
                </a:solidFill>
                <a:latin typeface="Arial" charset="0"/>
                <a:ea typeface="굴림" pitchFamily="50" charset="-127"/>
              </a:defRPr>
            </a:lvl5pPr>
            <a:lvl6pPr marL="25146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6pPr>
            <a:lvl7pPr marL="29718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7pPr>
            <a:lvl8pPr marL="34290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8pPr>
            <a:lvl9pPr marL="38862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9pPr>
          </a:lstStyle>
          <a:p>
            <a:pPr>
              <a:lnSpc>
                <a:spcPct val="200000"/>
              </a:lnSpc>
              <a:buFont typeface="Arial" charset="0"/>
              <a:buChar char="•"/>
            </a:pPr>
            <a:r>
              <a:rPr lang="en-US" altLang="en-US" sz="1800" dirty="0"/>
              <a:t>Connection to I/O</a:t>
            </a:r>
          </a:p>
          <a:p>
            <a:pPr lvl="1">
              <a:lnSpc>
                <a:spcPct val="200000"/>
              </a:lnSpc>
              <a:buFont typeface="Arial" charset="0"/>
              <a:buChar char="•"/>
            </a:pPr>
            <a:r>
              <a:rPr lang="en-US" altLang="en-US" sz="1800" dirty="0"/>
              <a:t>Data bus</a:t>
            </a:r>
          </a:p>
          <a:p>
            <a:pPr lvl="1">
              <a:lnSpc>
                <a:spcPct val="200000"/>
              </a:lnSpc>
              <a:buFont typeface="Arial" charset="0"/>
              <a:buChar char="•"/>
            </a:pPr>
            <a:r>
              <a:rPr lang="en-US" altLang="en-US" sz="1800" dirty="0"/>
              <a:t>Address bus</a:t>
            </a:r>
          </a:p>
          <a:p>
            <a:pPr lvl="1">
              <a:lnSpc>
                <a:spcPct val="200000"/>
              </a:lnSpc>
              <a:buFont typeface="Arial" charset="0"/>
              <a:buChar char="•"/>
            </a:pPr>
            <a:r>
              <a:rPr lang="en-US" altLang="en-US" sz="1800" dirty="0"/>
              <a:t>Control signals</a:t>
            </a:r>
          </a:p>
          <a:p>
            <a:pPr lvl="2">
              <a:lnSpc>
                <a:spcPct val="200000"/>
              </a:lnSpc>
              <a:buFont typeface="Wingdings" pitchFamily="2" charset="2"/>
              <a:buChar char="§"/>
            </a:pPr>
            <a:r>
              <a:rPr lang="en-US" altLang="en-US" sz="1600" dirty="0"/>
              <a:t>Control command</a:t>
            </a:r>
          </a:p>
          <a:p>
            <a:pPr lvl="2">
              <a:lnSpc>
                <a:spcPct val="200000"/>
              </a:lnSpc>
              <a:buFont typeface="Wingdings" pitchFamily="2" charset="2"/>
              <a:buChar char="§"/>
            </a:pPr>
            <a:r>
              <a:rPr lang="en-US" altLang="en-US" sz="1600" dirty="0"/>
              <a:t>Status command</a:t>
            </a:r>
          </a:p>
          <a:p>
            <a:pPr lvl="2">
              <a:lnSpc>
                <a:spcPct val="200000"/>
              </a:lnSpc>
              <a:buFont typeface="Wingdings" pitchFamily="2" charset="2"/>
              <a:buChar char="§"/>
            </a:pPr>
            <a:r>
              <a:rPr lang="en-US" altLang="en-US" sz="1600" dirty="0"/>
              <a:t>Data output command</a:t>
            </a:r>
          </a:p>
          <a:p>
            <a:pPr lvl="2">
              <a:lnSpc>
                <a:spcPct val="200000"/>
              </a:lnSpc>
              <a:buFont typeface="Wingdings" pitchFamily="2" charset="2"/>
              <a:buChar char="§"/>
            </a:pPr>
            <a:r>
              <a:rPr lang="en-US" altLang="en-US" sz="1600" dirty="0"/>
              <a:t>Data input command</a:t>
            </a: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463613346"/>
      </p:ext>
    </p:extLst>
  </p:cSld>
  <p:clrMapOvr>
    <a:masterClrMapping/>
  </p:clrMapOvr>
  <mc:AlternateContent xmlns:mc="http://schemas.openxmlformats.org/markup-compatibility/2006">
    <mc:Choice xmlns:p14="http://schemas.microsoft.com/office/powerpoint/2010/main" Requires="p14">
      <p:transition spd="slow" p14:dur="2000" advTm="145748"/>
    </mc:Choice>
    <mc:Fallback>
      <p:transition spd="slow" advTm="145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animEffect transition="in" filter="fade">
                                      <p:cBhvr>
                                        <p:cTn id="11" dur="500"/>
                                        <p:tgtEl>
                                          <p:spTgt spid="10">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0">
                                            <p:txEl>
                                              <p:pRg st="2" end="2"/>
                                            </p:txEl>
                                          </p:spTgt>
                                        </p:tgtEl>
                                        <p:attrNameLst>
                                          <p:attrName>style.visibility</p:attrName>
                                        </p:attrNameLst>
                                      </p:cBhvr>
                                      <p:to>
                                        <p:strVal val="visible"/>
                                      </p:to>
                                    </p:set>
                                    <p:animEffect transition="in" filter="fade">
                                      <p:cBhvr>
                                        <p:cTn id="16" dur="500"/>
                                        <p:tgtEl>
                                          <p:spTgt spid="10">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
                                            <p:txEl>
                                              <p:pRg st="3" end="3"/>
                                            </p:txEl>
                                          </p:spTgt>
                                        </p:tgtEl>
                                        <p:attrNameLst>
                                          <p:attrName>style.visibility</p:attrName>
                                        </p:attrNameLst>
                                      </p:cBhvr>
                                      <p:to>
                                        <p:strVal val="visible"/>
                                      </p:to>
                                    </p:set>
                                    <p:animEffect transition="in" filter="fade">
                                      <p:cBhvr>
                                        <p:cTn id="21" dur="500"/>
                                        <p:tgtEl>
                                          <p:spTgt spid="10">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0">
                                            <p:txEl>
                                              <p:pRg st="4" end="4"/>
                                            </p:txEl>
                                          </p:spTgt>
                                        </p:tgtEl>
                                        <p:attrNameLst>
                                          <p:attrName>style.visibility</p:attrName>
                                        </p:attrNameLst>
                                      </p:cBhvr>
                                      <p:to>
                                        <p:strVal val="visible"/>
                                      </p:to>
                                    </p:set>
                                    <p:animEffect transition="in" filter="fade">
                                      <p:cBhvr>
                                        <p:cTn id="26" dur="500"/>
                                        <p:tgtEl>
                                          <p:spTgt spid="10">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
                                            <p:txEl>
                                              <p:pRg st="5" end="5"/>
                                            </p:txEl>
                                          </p:spTgt>
                                        </p:tgtEl>
                                        <p:attrNameLst>
                                          <p:attrName>style.visibility</p:attrName>
                                        </p:attrNameLst>
                                      </p:cBhvr>
                                      <p:to>
                                        <p:strVal val="visible"/>
                                      </p:to>
                                    </p:set>
                                    <p:animEffect transition="in" filter="fade">
                                      <p:cBhvr>
                                        <p:cTn id="31" dur="500"/>
                                        <p:tgtEl>
                                          <p:spTgt spid="10">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0">
                                            <p:txEl>
                                              <p:pRg st="6" end="6"/>
                                            </p:txEl>
                                          </p:spTgt>
                                        </p:tgtEl>
                                        <p:attrNameLst>
                                          <p:attrName>style.visibility</p:attrName>
                                        </p:attrNameLst>
                                      </p:cBhvr>
                                      <p:to>
                                        <p:strVal val="visible"/>
                                      </p:to>
                                    </p:set>
                                    <p:animEffect transition="in" filter="fade">
                                      <p:cBhvr>
                                        <p:cTn id="36" dur="500"/>
                                        <p:tgtEl>
                                          <p:spTgt spid="10">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
                                            <p:txEl>
                                              <p:pRg st="7" end="7"/>
                                            </p:txEl>
                                          </p:spTgt>
                                        </p:tgtEl>
                                        <p:attrNameLst>
                                          <p:attrName>style.visibility</p:attrName>
                                        </p:attrNameLst>
                                      </p:cBhvr>
                                      <p:to>
                                        <p:strVal val="visible"/>
                                      </p:to>
                                    </p:set>
                                    <p:animEffect transition="in" filter="fade">
                                      <p:cBhvr>
                                        <p:cTn id="41" dur="500"/>
                                        <p:tgtEl>
                                          <p:spTgt spid="1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pPr eaLnBrk="1" hangingPunct="1"/>
            <a:r>
              <a:rPr lang="en-US" altLang="en-US" sz="3200" dirty="0">
                <a:latin typeface="Calibri" pitchFamily="34" charset="0"/>
                <a:cs typeface="B Titr" pitchFamily="2" charset="-78"/>
              </a:rPr>
              <a:t>Input-Output Organization</a:t>
            </a:r>
            <a:endParaRPr lang="en-US" altLang="en-US" sz="3200" dirty="0" smtClean="0">
              <a:latin typeface="Calibri" pitchFamily="34" charset="0"/>
              <a:cs typeface="B Titr" pitchFamily="2" charset="-78"/>
            </a:endParaRPr>
          </a:p>
        </p:txBody>
      </p:sp>
      <p:sp>
        <p:nvSpPr>
          <p:cNvPr id="6" name="Slide Number Placeholder 5"/>
          <p:cNvSpPr>
            <a:spLocks noGrp="1"/>
          </p:cNvSpPr>
          <p:nvPr>
            <p:ph type="sldNum" sz="quarter" idx="11"/>
          </p:nvPr>
        </p:nvSpPr>
        <p:spPr>
          <a:xfrm>
            <a:off x="8310563" y="6400800"/>
            <a:ext cx="542925" cy="365125"/>
          </a:xfrm>
        </p:spPr>
        <p:txBody>
          <a:bodyPr/>
          <a:lstStyle/>
          <a:p>
            <a:pPr>
              <a:defRPr/>
            </a:pPr>
            <a:fld id="{38723C1C-1A45-479C-A2C6-37C8B881A002}" type="slidenum">
              <a:rPr lang="en-US"/>
              <a:pPr>
                <a:defRPr/>
              </a:pPr>
              <a:t>4</a:t>
            </a:fld>
            <a:endParaRPr lang="en-US" dirty="0"/>
          </a:p>
        </p:txBody>
      </p:sp>
      <p:sp>
        <p:nvSpPr>
          <p:cNvPr id="26628" name="Rectangle 2"/>
          <p:cNvSpPr>
            <a:spLocks noChangeArrowheads="1"/>
          </p:cNvSpPr>
          <p:nvPr/>
        </p:nvSpPr>
        <p:spPr bwMode="auto">
          <a:xfrm>
            <a:off x="990600" y="6411913"/>
            <a:ext cx="68580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9pPr>
          </a:lstStyle>
          <a:p>
            <a:pPr algn="ctr" rtl="1" eaLnBrk="1" hangingPunct="1">
              <a:spcBef>
                <a:spcPct val="0"/>
              </a:spcBef>
              <a:buFontTx/>
              <a:buNone/>
            </a:pPr>
            <a:r>
              <a:rPr lang="en-US" altLang="en-US" sz="1400" dirty="0">
                <a:solidFill>
                  <a:srgbClr val="000000"/>
                </a:solidFill>
                <a:cs typeface="B Titr" pitchFamily="2" charset="-78"/>
              </a:rPr>
              <a:t>Computer </a:t>
            </a:r>
            <a:r>
              <a:rPr lang="en-US" altLang="en-US" sz="1400" dirty="0" smtClean="0">
                <a:solidFill>
                  <a:srgbClr val="000000"/>
                </a:solidFill>
                <a:cs typeface="B Titr" pitchFamily="2" charset="-78"/>
              </a:rPr>
              <a:t>Architecture-Spring 2020, </a:t>
            </a:r>
            <a:r>
              <a:rPr lang="en-US" altLang="en-US" sz="1400" dirty="0">
                <a:solidFill>
                  <a:srgbClr val="000000"/>
                </a:solidFill>
                <a:cs typeface="B Titr" pitchFamily="2" charset="-78"/>
              </a:rPr>
              <a:t>AUT, Tehran, Iran </a:t>
            </a:r>
          </a:p>
        </p:txBody>
      </p:sp>
      <p:sp>
        <p:nvSpPr>
          <p:cNvPr id="5" name="TextBox 4"/>
          <p:cNvSpPr txBox="1">
            <a:spLocks noChangeArrowheads="1"/>
          </p:cNvSpPr>
          <p:nvPr/>
        </p:nvSpPr>
        <p:spPr bwMode="auto">
          <a:xfrm>
            <a:off x="431527" y="972914"/>
            <a:ext cx="5508625" cy="483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171450" indent="-171450">
              <a:defRPr kumimoji="1" sz="1200" b="1">
                <a:solidFill>
                  <a:schemeClr val="tx1"/>
                </a:solidFill>
                <a:latin typeface="Arial" charset="0"/>
                <a:ea typeface="굴림" pitchFamily="50" charset="-127"/>
              </a:defRPr>
            </a:lvl1pPr>
            <a:lvl2pPr marL="628650" indent="-171450">
              <a:defRPr kumimoji="1" sz="1200" b="1">
                <a:solidFill>
                  <a:schemeClr val="tx1"/>
                </a:solidFill>
                <a:latin typeface="Arial" charset="0"/>
                <a:ea typeface="굴림" pitchFamily="50" charset="-127"/>
              </a:defRPr>
            </a:lvl2pPr>
            <a:lvl3pPr marL="1143000" indent="-228600">
              <a:defRPr kumimoji="1" sz="1200" b="1">
                <a:solidFill>
                  <a:schemeClr val="tx1"/>
                </a:solidFill>
                <a:latin typeface="Arial" charset="0"/>
                <a:ea typeface="굴림" pitchFamily="50" charset="-127"/>
              </a:defRPr>
            </a:lvl3pPr>
            <a:lvl4pPr marL="1600200" indent="-228600">
              <a:defRPr kumimoji="1" sz="1200" b="1">
                <a:solidFill>
                  <a:schemeClr val="tx1"/>
                </a:solidFill>
                <a:latin typeface="Arial" charset="0"/>
                <a:ea typeface="굴림" pitchFamily="50" charset="-127"/>
              </a:defRPr>
            </a:lvl4pPr>
            <a:lvl5pPr marL="2057400" indent="-228600">
              <a:defRPr kumimoji="1" sz="1200" b="1">
                <a:solidFill>
                  <a:schemeClr val="tx1"/>
                </a:solidFill>
                <a:latin typeface="Arial" charset="0"/>
                <a:ea typeface="굴림" pitchFamily="50" charset="-127"/>
              </a:defRPr>
            </a:lvl5pPr>
            <a:lvl6pPr marL="25146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6pPr>
            <a:lvl7pPr marL="29718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7pPr>
            <a:lvl8pPr marL="34290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8pPr>
            <a:lvl9pPr marL="38862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9pPr>
          </a:lstStyle>
          <a:p>
            <a:pPr>
              <a:lnSpc>
                <a:spcPct val="200000"/>
              </a:lnSpc>
              <a:buFont typeface="Arial" charset="0"/>
              <a:buChar char="•"/>
            </a:pPr>
            <a:r>
              <a:rPr lang="en-US" altLang="en-US" sz="1800" dirty="0"/>
              <a:t>CPU connection: Memory vs I/O</a:t>
            </a:r>
          </a:p>
          <a:p>
            <a:pPr lvl="1">
              <a:lnSpc>
                <a:spcPct val="200000"/>
              </a:lnSpc>
              <a:buFont typeface="Arial" charset="0"/>
              <a:buChar char="•"/>
            </a:pPr>
            <a:r>
              <a:rPr lang="en-US" altLang="en-US" sz="1600" dirty="0"/>
              <a:t>Two separate buses</a:t>
            </a:r>
          </a:p>
          <a:p>
            <a:pPr lvl="1">
              <a:lnSpc>
                <a:spcPct val="200000"/>
              </a:lnSpc>
              <a:buFont typeface="Arial" charset="0"/>
              <a:buChar char="•"/>
            </a:pPr>
            <a:r>
              <a:rPr lang="en-US" altLang="en-US" sz="1600" dirty="0"/>
              <a:t>One common bus and separate control lines</a:t>
            </a:r>
          </a:p>
          <a:p>
            <a:pPr lvl="1">
              <a:lnSpc>
                <a:spcPct val="200000"/>
              </a:lnSpc>
              <a:buFont typeface="Arial" charset="0"/>
              <a:buChar char="•"/>
            </a:pPr>
            <a:r>
              <a:rPr lang="en-US" altLang="en-US" sz="1600" dirty="0"/>
              <a:t>On common bus and One common control lines</a:t>
            </a:r>
          </a:p>
          <a:p>
            <a:pPr lvl="1">
              <a:lnSpc>
                <a:spcPct val="200000"/>
              </a:lnSpc>
              <a:buFont typeface="Arial" charset="0"/>
              <a:buChar char="•"/>
            </a:pPr>
            <a:endParaRPr lang="en-US" altLang="en-US" sz="1800" dirty="0"/>
          </a:p>
          <a:p>
            <a:pPr lvl="1">
              <a:lnSpc>
                <a:spcPct val="200000"/>
              </a:lnSpc>
              <a:buFont typeface="Arial" charset="0"/>
              <a:buChar char="•"/>
            </a:pPr>
            <a:endParaRPr lang="en-US" altLang="en-US" sz="1800" dirty="0"/>
          </a:p>
          <a:p>
            <a:pPr>
              <a:lnSpc>
                <a:spcPct val="200000"/>
              </a:lnSpc>
              <a:buFont typeface="Arial" charset="0"/>
              <a:buChar char="•"/>
            </a:pPr>
            <a:r>
              <a:rPr lang="en-US" altLang="en-US" sz="1800" dirty="0"/>
              <a:t>Isolated I/O vs memory-mapped I/O</a:t>
            </a:r>
          </a:p>
          <a:p>
            <a:pPr lvl="1">
              <a:lnSpc>
                <a:spcPct val="200000"/>
              </a:lnSpc>
              <a:buFont typeface="Arial" charset="0"/>
              <a:buChar char="•"/>
            </a:pPr>
            <a:endParaRPr lang="en-US" altLang="en-US" sz="1800" dirty="0"/>
          </a:p>
          <a:p>
            <a:pPr lvl="1">
              <a:lnSpc>
                <a:spcPct val="200000"/>
              </a:lnSpc>
              <a:buFont typeface="Arial" charset="0"/>
              <a:buChar char="•"/>
            </a:pPr>
            <a:endParaRPr lang="en-US" altLang="en-US" sz="1600" dirty="0"/>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2064677251"/>
      </p:ext>
    </p:extLst>
  </p:cSld>
  <p:clrMapOvr>
    <a:masterClrMapping/>
  </p:clrMapOvr>
  <mc:AlternateContent xmlns:mc="http://schemas.openxmlformats.org/markup-compatibility/2006">
    <mc:Choice xmlns:p14="http://schemas.microsoft.com/office/powerpoint/2010/main" Requires="p14">
      <p:transition spd="slow" p14:dur="2000" advTm="671442"/>
    </mc:Choice>
    <mc:Fallback>
      <p:transition spd="slow" advTm="671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500"/>
                                        <p:tgtEl>
                                          <p:spTgt spid="5">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6" end="6"/>
                                            </p:txEl>
                                          </p:spTgt>
                                        </p:tgtEl>
                                        <p:attrNameLst>
                                          <p:attrName>style.visibility</p:attrName>
                                        </p:attrNameLst>
                                      </p:cBhvr>
                                      <p:to>
                                        <p:strVal val="visible"/>
                                      </p:to>
                                    </p:set>
                                    <p:animEffect transition="in" filter="fade">
                                      <p:cBhvr>
                                        <p:cTn id="26"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pPr eaLnBrk="1" hangingPunct="1"/>
            <a:r>
              <a:rPr lang="en-US" altLang="en-US" sz="3200" dirty="0">
                <a:latin typeface="Calibri" pitchFamily="34" charset="0"/>
                <a:cs typeface="B Titr" pitchFamily="2" charset="-78"/>
              </a:rPr>
              <a:t>Input-Output Organization</a:t>
            </a:r>
            <a:endParaRPr lang="en-US" altLang="en-US" sz="3200" dirty="0" smtClean="0">
              <a:latin typeface="Calibri" pitchFamily="34" charset="0"/>
              <a:cs typeface="B Titr" pitchFamily="2" charset="-78"/>
            </a:endParaRPr>
          </a:p>
        </p:txBody>
      </p:sp>
      <p:sp>
        <p:nvSpPr>
          <p:cNvPr id="6" name="Slide Number Placeholder 5"/>
          <p:cNvSpPr>
            <a:spLocks noGrp="1"/>
          </p:cNvSpPr>
          <p:nvPr>
            <p:ph type="sldNum" sz="quarter" idx="11"/>
          </p:nvPr>
        </p:nvSpPr>
        <p:spPr>
          <a:xfrm>
            <a:off x="8310563" y="6400800"/>
            <a:ext cx="542925" cy="365125"/>
          </a:xfrm>
        </p:spPr>
        <p:txBody>
          <a:bodyPr/>
          <a:lstStyle/>
          <a:p>
            <a:pPr>
              <a:defRPr/>
            </a:pPr>
            <a:fld id="{38723C1C-1A45-479C-A2C6-37C8B881A002}" type="slidenum">
              <a:rPr lang="en-US"/>
              <a:pPr>
                <a:defRPr/>
              </a:pPr>
              <a:t>5</a:t>
            </a:fld>
            <a:endParaRPr lang="en-US" dirty="0"/>
          </a:p>
        </p:txBody>
      </p:sp>
      <p:sp>
        <p:nvSpPr>
          <p:cNvPr id="26628" name="Rectangle 2"/>
          <p:cNvSpPr>
            <a:spLocks noChangeArrowheads="1"/>
          </p:cNvSpPr>
          <p:nvPr/>
        </p:nvSpPr>
        <p:spPr bwMode="auto">
          <a:xfrm>
            <a:off x="990600" y="6411913"/>
            <a:ext cx="68580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9pPr>
          </a:lstStyle>
          <a:p>
            <a:pPr algn="ctr" rtl="1" eaLnBrk="1" hangingPunct="1">
              <a:spcBef>
                <a:spcPct val="0"/>
              </a:spcBef>
              <a:buFontTx/>
              <a:buNone/>
            </a:pPr>
            <a:r>
              <a:rPr lang="en-US" altLang="en-US" sz="1400" dirty="0">
                <a:solidFill>
                  <a:srgbClr val="000000"/>
                </a:solidFill>
                <a:cs typeface="B Titr" pitchFamily="2" charset="-78"/>
              </a:rPr>
              <a:t>Computer </a:t>
            </a:r>
            <a:r>
              <a:rPr lang="en-US" altLang="en-US" sz="1400" dirty="0" smtClean="0">
                <a:solidFill>
                  <a:srgbClr val="000000"/>
                </a:solidFill>
                <a:cs typeface="B Titr" pitchFamily="2" charset="-78"/>
              </a:rPr>
              <a:t>Architecture-Spring 2020, </a:t>
            </a:r>
            <a:r>
              <a:rPr lang="en-US" altLang="en-US" sz="1400" dirty="0">
                <a:solidFill>
                  <a:srgbClr val="000000"/>
                </a:solidFill>
                <a:cs typeface="B Titr" pitchFamily="2" charset="-78"/>
              </a:rPr>
              <a:t>AUT, Tehran, Iran </a:t>
            </a:r>
          </a:p>
        </p:txBody>
      </p:sp>
      <p:sp>
        <p:nvSpPr>
          <p:cNvPr id="7" name="TextBox 6"/>
          <p:cNvSpPr txBox="1">
            <a:spLocks noChangeArrowheads="1"/>
          </p:cNvSpPr>
          <p:nvPr/>
        </p:nvSpPr>
        <p:spPr bwMode="auto">
          <a:xfrm>
            <a:off x="251520" y="929109"/>
            <a:ext cx="3513138" cy="415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171450" indent="-171450">
              <a:defRPr kumimoji="1" sz="1200" b="1">
                <a:solidFill>
                  <a:schemeClr val="tx1"/>
                </a:solidFill>
                <a:latin typeface="Arial" charset="0"/>
                <a:ea typeface="굴림" pitchFamily="50" charset="-127"/>
              </a:defRPr>
            </a:lvl1pPr>
            <a:lvl2pPr marL="628650" indent="-171450">
              <a:defRPr kumimoji="1" sz="1200" b="1">
                <a:solidFill>
                  <a:schemeClr val="tx1"/>
                </a:solidFill>
                <a:latin typeface="Arial" charset="0"/>
                <a:ea typeface="굴림" pitchFamily="50" charset="-127"/>
              </a:defRPr>
            </a:lvl2pPr>
            <a:lvl3pPr marL="1085850" indent="-171450">
              <a:defRPr kumimoji="1" sz="1200" b="1">
                <a:solidFill>
                  <a:schemeClr val="tx1"/>
                </a:solidFill>
                <a:latin typeface="Arial" charset="0"/>
                <a:ea typeface="굴림" pitchFamily="50" charset="-127"/>
              </a:defRPr>
            </a:lvl3pPr>
            <a:lvl4pPr marL="1600200" indent="-228600">
              <a:defRPr kumimoji="1" sz="1200" b="1">
                <a:solidFill>
                  <a:schemeClr val="tx1"/>
                </a:solidFill>
                <a:latin typeface="Arial" charset="0"/>
                <a:ea typeface="굴림" pitchFamily="50" charset="-127"/>
              </a:defRPr>
            </a:lvl4pPr>
            <a:lvl5pPr marL="2057400" indent="-228600">
              <a:defRPr kumimoji="1" sz="1200" b="1">
                <a:solidFill>
                  <a:schemeClr val="tx1"/>
                </a:solidFill>
                <a:latin typeface="Arial" charset="0"/>
                <a:ea typeface="굴림" pitchFamily="50" charset="-127"/>
              </a:defRPr>
            </a:lvl5pPr>
            <a:lvl6pPr marL="25146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6pPr>
            <a:lvl7pPr marL="29718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7pPr>
            <a:lvl8pPr marL="34290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8pPr>
            <a:lvl9pPr marL="38862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9pPr>
          </a:lstStyle>
          <a:p>
            <a:pPr>
              <a:lnSpc>
                <a:spcPct val="200000"/>
              </a:lnSpc>
              <a:buFont typeface="Arial" charset="0"/>
              <a:buChar char="•"/>
            </a:pPr>
            <a:r>
              <a:rPr lang="en-US" altLang="en-US" sz="1800" dirty="0"/>
              <a:t>Asynchronous Data Transfer</a:t>
            </a:r>
          </a:p>
          <a:p>
            <a:pPr lvl="1">
              <a:lnSpc>
                <a:spcPct val="200000"/>
              </a:lnSpc>
              <a:buFont typeface="Arial" charset="0"/>
              <a:buChar char="•"/>
            </a:pPr>
            <a:r>
              <a:rPr lang="en-US" altLang="en-US" sz="1600" dirty="0"/>
              <a:t>Strobe control</a:t>
            </a:r>
          </a:p>
          <a:p>
            <a:pPr lvl="2">
              <a:lnSpc>
                <a:spcPct val="200000"/>
              </a:lnSpc>
              <a:buFont typeface="Arial" charset="0"/>
              <a:buChar char="•"/>
            </a:pPr>
            <a:r>
              <a:rPr lang="en-US" altLang="en-US" sz="1600" b="0" dirty="0"/>
              <a:t>Source-initiated</a:t>
            </a:r>
          </a:p>
          <a:p>
            <a:pPr lvl="2">
              <a:lnSpc>
                <a:spcPct val="200000"/>
              </a:lnSpc>
              <a:buFont typeface="Arial" charset="0"/>
              <a:buChar char="•"/>
            </a:pPr>
            <a:endParaRPr lang="en-US" altLang="en-US" sz="1600" b="0" dirty="0"/>
          </a:p>
          <a:p>
            <a:pPr lvl="2">
              <a:lnSpc>
                <a:spcPct val="200000"/>
              </a:lnSpc>
              <a:buFont typeface="Arial" charset="0"/>
              <a:buChar char="•"/>
            </a:pPr>
            <a:endParaRPr lang="en-US" altLang="en-US" sz="1600" b="0" dirty="0"/>
          </a:p>
          <a:p>
            <a:pPr lvl="2">
              <a:lnSpc>
                <a:spcPct val="200000"/>
              </a:lnSpc>
              <a:buFont typeface="Arial" charset="0"/>
              <a:buChar char="•"/>
            </a:pPr>
            <a:r>
              <a:rPr lang="en-US" altLang="en-US" sz="1600" b="0" dirty="0"/>
              <a:t>Destination-initiated</a:t>
            </a:r>
          </a:p>
          <a:p>
            <a:pPr lvl="1">
              <a:lnSpc>
                <a:spcPct val="200000"/>
              </a:lnSpc>
              <a:buFont typeface="Arial" charset="0"/>
              <a:buChar char="•"/>
            </a:pPr>
            <a:endParaRPr lang="en-US" altLang="en-US" sz="1800" dirty="0"/>
          </a:p>
          <a:p>
            <a:pPr lvl="1">
              <a:lnSpc>
                <a:spcPct val="200000"/>
              </a:lnSpc>
              <a:buFont typeface="Arial" charset="0"/>
              <a:buChar char="•"/>
            </a:pPr>
            <a:endParaRPr lang="en-US" altLang="en-US" sz="1600" dirty="0"/>
          </a:p>
        </p:txBody>
      </p:sp>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0450" y="940253"/>
            <a:ext cx="3629025" cy="2465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13300" y="3942444"/>
            <a:ext cx="3686175" cy="2362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2369401470"/>
      </p:ext>
    </p:extLst>
  </p:cSld>
  <p:clrMapOvr>
    <a:masterClrMapping/>
  </p:clrMapOvr>
  <mc:AlternateContent xmlns:mc="http://schemas.openxmlformats.org/markup-compatibility/2006">
    <mc:Choice xmlns:p14="http://schemas.microsoft.com/office/powerpoint/2010/main" Requires="p14">
      <p:transition spd="slow" p14:dur="2000" advTm="516295"/>
    </mc:Choice>
    <mc:Fallback>
      <p:transition spd="slow" advTm="516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xEl>
                                              <p:pRg st="5" end="5"/>
                                            </p:txEl>
                                          </p:spTgt>
                                        </p:tgtEl>
                                        <p:attrNameLst>
                                          <p:attrName>style.visibility</p:attrName>
                                        </p:attrNameLst>
                                      </p:cBhvr>
                                      <p:to>
                                        <p:strVal val="visible"/>
                                      </p:to>
                                    </p:set>
                                    <p:animEffect transition="in" filter="fade">
                                      <p:cBhvr>
                                        <p:cTn id="11" dur="500"/>
                                        <p:tgtEl>
                                          <p:spTgt spid="7">
                                            <p:txEl>
                                              <p:pRg st="5" end="5"/>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pPr eaLnBrk="1" hangingPunct="1"/>
            <a:r>
              <a:rPr lang="en-US" altLang="en-US" sz="3200" dirty="0">
                <a:latin typeface="Calibri" pitchFamily="34" charset="0"/>
                <a:cs typeface="B Titr" pitchFamily="2" charset="-78"/>
              </a:rPr>
              <a:t>Input-Output Organization</a:t>
            </a:r>
            <a:endParaRPr lang="en-US" altLang="en-US" sz="3200" dirty="0" smtClean="0">
              <a:latin typeface="Calibri" pitchFamily="34" charset="0"/>
              <a:cs typeface="B Titr" pitchFamily="2" charset="-78"/>
            </a:endParaRPr>
          </a:p>
        </p:txBody>
      </p:sp>
      <p:sp>
        <p:nvSpPr>
          <p:cNvPr id="6" name="Slide Number Placeholder 5"/>
          <p:cNvSpPr>
            <a:spLocks noGrp="1"/>
          </p:cNvSpPr>
          <p:nvPr>
            <p:ph type="sldNum" sz="quarter" idx="11"/>
          </p:nvPr>
        </p:nvSpPr>
        <p:spPr>
          <a:xfrm>
            <a:off x="8310563" y="6400800"/>
            <a:ext cx="542925" cy="365125"/>
          </a:xfrm>
        </p:spPr>
        <p:txBody>
          <a:bodyPr/>
          <a:lstStyle/>
          <a:p>
            <a:pPr>
              <a:defRPr/>
            </a:pPr>
            <a:fld id="{38723C1C-1A45-479C-A2C6-37C8B881A002}" type="slidenum">
              <a:rPr lang="en-US"/>
              <a:pPr>
                <a:defRPr/>
              </a:pPr>
              <a:t>6</a:t>
            </a:fld>
            <a:endParaRPr lang="en-US" dirty="0"/>
          </a:p>
        </p:txBody>
      </p:sp>
      <p:sp>
        <p:nvSpPr>
          <p:cNvPr id="26628" name="Rectangle 2"/>
          <p:cNvSpPr>
            <a:spLocks noChangeArrowheads="1"/>
          </p:cNvSpPr>
          <p:nvPr/>
        </p:nvSpPr>
        <p:spPr bwMode="auto">
          <a:xfrm>
            <a:off x="990600" y="6411913"/>
            <a:ext cx="68580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9pPr>
          </a:lstStyle>
          <a:p>
            <a:pPr algn="ctr" rtl="1" eaLnBrk="1" hangingPunct="1">
              <a:spcBef>
                <a:spcPct val="0"/>
              </a:spcBef>
              <a:buFontTx/>
              <a:buNone/>
            </a:pPr>
            <a:r>
              <a:rPr lang="en-US" altLang="en-US" sz="1400" dirty="0">
                <a:solidFill>
                  <a:srgbClr val="000000"/>
                </a:solidFill>
                <a:cs typeface="B Titr" pitchFamily="2" charset="-78"/>
              </a:rPr>
              <a:t>Computer </a:t>
            </a:r>
            <a:r>
              <a:rPr lang="en-US" altLang="en-US" sz="1400" dirty="0" smtClean="0">
                <a:solidFill>
                  <a:srgbClr val="000000"/>
                </a:solidFill>
                <a:cs typeface="B Titr" pitchFamily="2" charset="-78"/>
              </a:rPr>
              <a:t>Architecture-Spring 2020, </a:t>
            </a:r>
            <a:r>
              <a:rPr lang="en-US" altLang="en-US" sz="1400" dirty="0">
                <a:solidFill>
                  <a:srgbClr val="000000"/>
                </a:solidFill>
                <a:cs typeface="B Titr" pitchFamily="2" charset="-78"/>
              </a:rPr>
              <a:t>AUT, Tehran, Iran </a:t>
            </a:r>
          </a:p>
        </p:txBody>
      </p:sp>
      <p:sp>
        <p:nvSpPr>
          <p:cNvPr id="5" name="TextBox 1"/>
          <p:cNvSpPr txBox="1">
            <a:spLocks noChangeArrowheads="1"/>
          </p:cNvSpPr>
          <p:nvPr/>
        </p:nvSpPr>
        <p:spPr bwMode="auto">
          <a:xfrm>
            <a:off x="257175" y="727075"/>
            <a:ext cx="3513138" cy="415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171450" indent="-171450">
              <a:defRPr kumimoji="1" sz="1200" b="1">
                <a:solidFill>
                  <a:schemeClr val="tx1"/>
                </a:solidFill>
                <a:latin typeface="Arial" charset="0"/>
                <a:ea typeface="굴림" pitchFamily="50" charset="-127"/>
              </a:defRPr>
            </a:lvl1pPr>
            <a:lvl2pPr marL="628650" indent="-171450">
              <a:defRPr kumimoji="1" sz="1200" b="1">
                <a:solidFill>
                  <a:schemeClr val="tx1"/>
                </a:solidFill>
                <a:latin typeface="Arial" charset="0"/>
                <a:ea typeface="굴림" pitchFamily="50" charset="-127"/>
              </a:defRPr>
            </a:lvl2pPr>
            <a:lvl3pPr marL="1085850" indent="-171450">
              <a:defRPr kumimoji="1" sz="1200" b="1">
                <a:solidFill>
                  <a:schemeClr val="tx1"/>
                </a:solidFill>
                <a:latin typeface="Arial" charset="0"/>
                <a:ea typeface="굴림" pitchFamily="50" charset="-127"/>
              </a:defRPr>
            </a:lvl3pPr>
            <a:lvl4pPr marL="1600200" indent="-228600">
              <a:defRPr kumimoji="1" sz="1200" b="1">
                <a:solidFill>
                  <a:schemeClr val="tx1"/>
                </a:solidFill>
                <a:latin typeface="Arial" charset="0"/>
                <a:ea typeface="굴림" pitchFamily="50" charset="-127"/>
              </a:defRPr>
            </a:lvl4pPr>
            <a:lvl5pPr marL="2057400" indent="-228600">
              <a:defRPr kumimoji="1" sz="1200" b="1">
                <a:solidFill>
                  <a:schemeClr val="tx1"/>
                </a:solidFill>
                <a:latin typeface="Arial" charset="0"/>
                <a:ea typeface="굴림" pitchFamily="50" charset="-127"/>
              </a:defRPr>
            </a:lvl5pPr>
            <a:lvl6pPr marL="25146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6pPr>
            <a:lvl7pPr marL="29718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7pPr>
            <a:lvl8pPr marL="34290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8pPr>
            <a:lvl9pPr marL="38862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9pPr>
          </a:lstStyle>
          <a:p>
            <a:pPr>
              <a:lnSpc>
                <a:spcPct val="200000"/>
              </a:lnSpc>
              <a:buFont typeface="Arial" charset="0"/>
              <a:buChar char="•"/>
            </a:pPr>
            <a:r>
              <a:rPr lang="en-US" altLang="en-US" sz="1800" dirty="0"/>
              <a:t>Asynchronous Data Transfer</a:t>
            </a:r>
          </a:p>
          <a:p>
            <a:pPr lvl="1">
              <a:lnSpc>
                <a:spcPct val="200000"/>
              </a:lnSpc>
              <a:buFont typeface="Arial" charset="0"/>
              <a:buChar char="•"/>
            </a:pPr>
            <a:r>
              <a:rPr lang="en-US" altLang="en-US" sz="1600" dirty="0"/>
              <a:t>Handshaking</a:t>
            </a:r>
          </a:p>
          <a:p>
            <a:pPr lvl="2">
              <a:lnSpc>
                <a:spcPct val="200000"/>
              </a:lnSpc>
              <a:buFont typeface="Arial" charset="0"/>
              <a:buChar char="•"/>
            </a:pPr>
            <a:r>
              <a:rPr lang="en-US" altLang="en-US" sz="1600" b="0" dirty="0"/>
              <a:t>Source-initiated</a:t>
            </a:r>
          </a:p>
          <a:p>
            <a:pPr lvl="2">
              <a:lnSpc>
                <a:spcPct val="200000"/>
              </a:lnSpc>
              <a:buFont typeface="Arial" charset="0"/>
              <a:buChar char="•"/>
            </a:pPr>
            <a:endParaRPr lang="en-US" altLang="en-US" sz="1600" b="0" dirty="0"/>
          </a:p>
          <a:p>
            <a:pPr lvl="2">
              <a:lnSpc>
                <a:spcPct val="200000"/>
              </a:lnSpc>
              <a:buFont typeface="Arial" charset="0"/>
              <a:buChar char="•"/>
            </a:pPr>
            <a:endParaRPr lang="en-US" altLang="en-US" sz="1600" b="0" dirty="0"/>
          </a:p>
          <a:p>
            <a:pPr lvl="2">
              <a:lnSpc>
                <a:spcPct val="200000"/>
              </a:lnSpc>
              <a:buFont typeface="Arial" charset="0"/>
              <a:buChar char="•"/>
            </a:pPr>
            <a:endParaRPr lang="en-US" altLang="en-US" sz="1600" b="0" dirty="0"/>
          </a:p>
          <a:p>
            <a:pPr lvl="1">
              <a:lnSpc>
                <a:spcPct val="200000"/>
              </a:lnSpc>
              <a:buFont typeface="Arial" charset="0"/>
              <a:buChar char="•"/>
            </a:pPr>
            <a:endParaRPr lang="en-US" altLang="en-US" sz="1800" dirty="0"/>
          </a:p>
          <a:p>
            <a:pPr lvl="1">
              <a:lnSpc>
                <a:spcPct val="200000"/>
              </a:lnSpc>
              <a:buFont typeface="Arial" charset="0"/>
              <a:buChar char="•"/>
            </a:pPr>
            <a:endParaRPr lang="en-US" altLang="en-US" sz="1600" dirty="0"/>
          </a:p>
        </p:txBody>
      </p:sp>
      <p:pic>
        <p:nvPicPr>
          <p:cNvPr id="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33076" y="976721"/>
            <a:ext cx="3762375" cy="3762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6077" y="3616558"/>
            <a:ext cx="4794250" cy="2649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4039335768"/>
      </p:ext>
    </p:extLst>
  </p:cSld>
  <p:clrMapOvr>
    <a:masterClrMapping/>
  </p:clrMapOvr>
  <mc:AlternateContent xmlns:mc="http://schemas.openxmlformats.org/markup-compatibility/2006">
    <mc:Choice xmlns:p14="http://schemas.microsoft.com/office/powerpoint/2010/main" Requires="p14">
      <p:transition spd="slow" p14:dur="2000" advTm="92896"/>
    </mc:Choice>
    <mc:Fallback>
      <p:transition spd="slow" advTm="92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pPr eaLnBrk="1" hangingPunct="1"/>
            <a:r>
              <a:rPr lang="en-US" altLang="en-US" sz="3200" dirty="0">
                <a:latin typeface="Calibri" pitchFamily="34" charset="0"/>
                <a:cs typeface="B Titr" pitchFamily="2" charset="-78"/>
              </a:rPr>
              <a:t>Input-Output Organization</a:t>
            </a:r>
            <a:endParaRPr lang="en-US" altLang="en-US" sz="3200" dirty="0" smtClean="0">
              <a:latin typeface="Calibri" pitchFamily="34" charset="0"/>
              <a:cs typeface="B Titr" pitchFamily="2" charset="-78"/>
            </a:endParaRPr>
          </a:p>
        </p:txBody>
      </p:sp>
      <p:sp>
        <p:nvSpPr>
          <p:cNvPr id="6" name="Slide Number Placeholder 5"/>
          <p:cNvSpPr>
            <a:spLocks noGrp="1"/>
          </p:cNvSpPr>
          <p:nvPr>
            <p:ph type="sldNum" sz="quarter" idx="11"/>
          </p:nvPr>
        </p:nvSpPr>
        <p:spPr>
          <a:xfrm>
            <a:off x="8310563" y="6400800"/>
            <a:ext cx="542925" cy="365125"/>
          </a:xfrm>
        </p:spPr>
        <p:txBody>
          <a:bodyPr/>
          <a:lstStyle/>
          <a:p>
            <a:pPr>
              <a:defRPr/>
            </a:pPr>
            <a:fld id="{38723C1C-1A45-479C-A2C6-37C8B881A002}" type="slidenum">
              <a:rPr lang="en-US"/>
              <a:pPr>
                <a:defRPr/>
              </a:pPr>
              <a:t>7</a:t>
            </a:fld>
            <a:endParaRPr lang="en-US" dirty="0"/>
          </a:p>
        </p:txBody>
      </p:sp>
      <p:sp>
        <p:nvSpPr>
          <p:cNvPr id="26628" name="Rectangle 2"/>
          <p:cNvSpPr>
            <a:spLocks noChangeArrowheads="1"/>
          </p:cNvSpPr>
          <p:nvPr/>
        </p:nvSpPr>
        <p:spPr bwMode="auto">
          <a:xfrm>
            <a:off x="990600" y="6411913"/>
            <a:ext cx="68580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9pPr>
          </a:lstStyle>
          <a:p>
            <a:pPr algn="ctr" rtl="1" eaLnBrk="1" hangingPunct="1">
              <a:spcBef>
                <a:spcPct val="0"/>
              </a:spcBef>
              <a:buFontTx/>
              <a:buNone/>
            </a:pPr>
            <a:r>
              <a:rPr lang="en-US" altLang="en-US" sz="1400" dirty="0">
                <a:solidFill>
                  <a:srgbClr val="000000"/>
                </a:solidFill>
                <a:cs typeface="B Titr" pitchFamily="2" charset="-78"/>
              </a:rPr>
              <a:t>Computer </a:t>
            </a:r>
            <a:r>
              <a:rPr lang="en-US" altLang="en-US" sz="1400" dirty="0" smtClean="0">
                <a:solidFill>
                  <a:srgbClr val="000000"/>
                </a:solidFill>
                <a:cs typeface="B Titr" pitchFamily="2" charset="-78"/>
              </a:rPr>
              <a:t>Architecture-Spring 2020, </a:t>
            </a:r>
            <a:r>
              <a:rPr lang="en-US" altLang="en-US" sz="1400" dirty="0">
                <a:solidFill>
                  <a:srgbClr val="000000"/>
                </a:solidFill>
                <a:cs typeface="B Titr" pitchFamily="2" charset="-78"/>
              </a:rPr>
              <a:t>AUT, Tehran, Iran </a:t>
            </a:r>
          </a:p>
        </p:txBody>
      </p:sp>
      <p:sp>
        <p:nvSpPr>
          <p:cNvPr id="5" name="TextBox 1"/>
          <p:cNvSpPr txBox="1">
            <a:spLocks noChangeArrowheads="1"/>
          </p:cNvSpPr>
          <p:nvPr/>
        </p:nvSpPr>
        <p:spPr bwMode="auto">
          <a:xfrm>
            <a:off x="257175" y="727075"/>
            <a:ext cx="3513138" cy="415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171450" indent="-171450">
              <a:defRPr kumimoji="1" sz="1200" b="1">
                <a:solidFill>
                  <a:schemeClr val="tx1"/>
                </a:solidFill>
                <a:latin typeface="Arial" charset="0"/>
                <a:ea typeface="굴림" pitchFamily="50" charset="-127"/>
              </a:defRPr>
            </a:lvl1pPr>
            <a:lvl2pPr marL="628650" indent="-171450">
              <a:defRPr kumimoji="1" sz="1200" b="1">
                <a:solidFill>
                  <a:schemeClr val="tx1"/>
                </a:solidFill>
                <a:latin typeface="Arial" charset="0"/>
                <a:ea typeface="굴림" pitchFamily="50" charset="-127"/>
              </a:defRPr>
            </a:lvl2pPr>
            <a:lvl3pPr marL="1085850" indent="-171450">
              <a:defRPr kumimoji="1" sz="1200" b="1">
                <a:solidFill>
                  <a:schemeClr val="tx1"/>
                </a:solidFill>
                <a:latin typeface="Arial" charset="0"/>
                <a:ea typeface="굴림" pitchFamily="50" charset="-127"/>
              </a:defRPr>
            </a:lvl3pPr>
            <a:lvl4pPr marL="1600200" indent="-228600">
              <a:defRPr kumimoji="1" sz="1200" b="1">
                <a:solidFill>
                  <a:schemeClr val="tx1"/>
                </a:solidFill>
                <a:latin typeface="Arial" charset="0"/>
                <a:ea typeface="굴림" pitchFamily="50" charset="-127"/>
              </a:defRPr>
            </a:lvl4pPr>
            <a:lvl5pPr marL="2057400" indent="-228600">
              <a:defRPr kumimoji="1" sz="1200" b="1">
                <a:solidFill>
                  <a:schemeClr val="tx1"/>
                </a:solidFill>
                <a:latin typeface="Arial" charset="0"/>
                <a:ea typeface="굴림" pitchFamily="50" charset="-127"/>
              </a:defRPr>
            </a:lvl5pPr>
            <a:lvl6pPr marL="25146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6pPr>
            <a:lvl7pPr marL="29718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7pPr>
            <a:lvl8pPr marL="34290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8pPr>
            <a:lvl9pPr marL="38862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9pPr>
          </a:lstStyle>
          <a:p>
            <a:pPr>
              <a:lnSpc>
                <a:spcPct val="200000"/>
              </a:lnSpc>
              <a:buFont typeface="Arial" charset="0"/>
              <a:buChar char="•"/>
            </a:pPr>
            <a:r>
              <a:rPr lang="en-US" altLang="en-US" sz="1800" dirty="0"/>
              <a:t>Asynchronous Data Transfer</a:t>
            </a:r>
          </a:p>
          <a:p>
            <a:pPr lvl="1">
              <a:lnSpc>
                <a:spcPct val="200000"/>
              </a:lnSpc>
              <a:buFont typeface="Arial" charset="0"/>
              <a:buChar char="•"/>
            </a:pPr>
            <a:r>
              <a:rPr lang="en-US" altLang="en-US" sz="1600" dirty="0"/>
              <a:t>Handshaking</a:t>
            </a:r>
          </a:p>
          <a:p>
            <a:pPr lvl="2">
              <a:lnSpc>
                <a:spcPct val="200000"/>
              </a:lnSpc>
              <a:buFont typeface="Arial" charset="0"/>
              <a:buChar char="•"/>
            </a:pPr>
            <a:r>
              <a:rPr lang="en-US" altLang="en-US" sz="1600" b="0" dirty="0"/>
              <a:t>Destination-initiated</a:t>
            </a:r>
          </a:p>
          <a:p>
            <a:pPr lvl="2">
              <a:lnSpc>
                <a:spcPct val="200000"/>
              </a:lnSpc>
              <a:buFont typeface="Arial" charset="0"/>
              <a:buChar char="•"/>
            </a:pPr>
            <a:endParaRPr lang="en-US" altLang="en-US" sz="1600" b="0" dirty="0"/>
          </a:p>
          <a:p>
            <a:pPr lvl="2">
              <a:lnSpc>
                <a:spcPct val="200000"/>
              </a:lnSpc>
              <a:buFont typeface="Arial" charset="0"/>
              <a:buChar char="•"/>
            </a:pPr>
            <a:endParaRPr lang="en-US" altLang="en-US" sz="1600" b="0" dirty="0"/>
          </a:p>
          <a:p>
            <a:pPr lvl="2">
              <a:lnSpc>
                <a:spcPct val="200000"/>
              </a:lnSpc>
              <a:buFont typeface="Arial" charset="0"/>
              <a:buChar char="•"/>
            </a:pPr>
            <a:endParaRPr lang="en-US" altLang="en-US" sz="1600" b="0" dirty="0"/>
          </a:p>
          <a:p>
            <a:pPr lvl="1">
              <a:lnSpc>
                <a:spcPct val="200000"/>
              </a:lnSpc>
              <a:buFont typeface="Arial" charset="0"/>
              <a:buChar char="•"/>
            </a:pPr>
            <a:endParaRPr lang="en-US" altLang="en-US" sz="1800" dirty="0"/>
          </a:p>
          <a:p>
            <a:pPr lvl="1">
              <a:lnSpc>
                <a:spcPct val="200000"/>
              </a:lnSpc>
              <a:buFont typeface="Arial" charset="0"/>
              <a:buChar char="•"/>
            </a:pPr>
            <a:endParaRPr lang="en-US" altLang="en-US" sz="1600" dirty="0"/>
          </a:p>
        </p:txBody>
      </p:sp>
      <p:pic>
        <p:nvPicPr>
          <p:cNvPr id="9"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92841" y="964517"/>
            <a:ext cx="4486275" cy="3952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7825" y="3867152"/>
            <a:ext cx="4346575" cy="24558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1708715805"/>
      </p:ext>
    </p:extLst>
  </p:cSld>
  <p:clrMapOvr>
    <a:masterClrMapping/>
  </p:clrMapOvr>
  <mc:AlternateContent xmlns:mc="http://schemas.openxmlformats.org/markup-compatibility/2006">
    <mc:Choice xmlns:p14="http://schemas.microsoft.com/office/powerpoint/2010/main" Requires="p14">
      <p:transition spd="slow" p14:dur="2000" advTm="90169"/>
    </mc:Choice>
    <mc:Fallback>
      <p:transition spd="slow" advTm="901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pPr eaLnBrk="1" hangingPunct="1"/>
            <a:r>
              <a:rPr lang="en-US" altLang="en-US" sz="3200" dirty="0">
                <a:latin typeface="Calibri" pitchFamily="34" charset="0"/>
                <a:cs typeface="B Titr" pitchFamily="2" charset="-78"/>
              </a:rPr>
              <a:t>Direct Memory Access (DMA)</a:t>
            </a:r>
            <a:endParaRPr lang="en-US" altLang="en-US" sz="3200" dirty="0" smtClean="0">
              <a:latin typeface="Calibri" pitchFamily="34" charset="0"/>
              <a:cs typeface="B Titr" pitchFamily="2" charset="-78"/>
            </a:endParaRPr>
          </a:p>
        </p:txBody>
      </p:sp>
      <p:sp>
        <p:nvSpPr>
          <p:cNvPr id="6" name="Slide Number Placeholder 5"/>
          <p:cNvSpPr>
            <a:spLocks noGrp="1"/>
          </p:cNvSpPr>
          <p:nvPr>
            <p:ph type="sldNum" sz="quarter" idx="11"/>
          </p:nvPr>
        </p:nvSpPr>
        <p:spPr>
          <a:xfrm>
            <a:off x="8310563" y="6400800"/>
            <a:ext cx="542925" cy="365125"/>
          </a:xfrm>
        </p:spPr>
        <p:txBody>
          <a:bodyPr/>
          <a:lstStyle/>
          <a:p>
            <a:pPr>
              <a:defRPr/>
            </a:pPr>
            <a:fld id="{38723C1C-1A45-479C-A2C6-37C8B881A002}" type="slidenum">
              <a:rPr lang="en-US"/>
              <a:pPr>
                <a:defRPr/>
              </a:pPr>
              <a:t>8</a:t>
            </a:fld>
            <a:endParaRPr lang="en-US" dirty="0"/>
          </a:p>
        </p:txBody>
      </p:sp>
      <p:sp>
        <p:nvSpPr>
          <p:cNvPr id="26628" name="Rectangle 2"/>
          <p:cNvSpPr>
            <a:spLocks noChangeArrowheads="1"/>
          </p:cNvSpPr>
          <p:nvPr/>
        </p:nvSpPr>
        <p:spPr bwMode="auto">
          <a:xfrm>
            <a:off x="990600" y="6411913"/>
            <a:ext cx="68580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9pPr>
          </a:lstStyle>
          <a:p>
            <a:pPr algn="ctr" rtl="1" eaLnBrk="1" hangingPunct="1">
              <a:spcBef>
                <a:spcPct val="0"/>
              </a:spcBef>
              <a:buFontTx/>
              <a:buNone/>
            </a:pPr>
            <a:r>
              <a:rPr lang="en-US" altLang="en-US" sz="1400" dirty="0">
                <a:solidFill>
                  <a:srgbClr val="000000"/>
                </a:solidFill>
                <a:cs typeface="B Titr" pitchFamily="2" charset="-78"/>
              </a:rPr>
              <a:t>Computer </a:t>
            </a:r>
            <a:r>
              <a:rPr lang="en-US" altLang="en-US" sz="1400" dirty="0" smtClean="0">
                <a:solidFill>
                  <a:srgbClr val="000000"/>
                </a:solidFill>
                <a:cs typeface="B Titr" pitchFamily="2" charset="-78"/>
              </a:rPr>
              <a:t>Architecture-Spring 2020, </a:t>
            </a:r>
            <a:r>
              <a:rPr lang="en-US" altLang="en-US" sz="1400" dirty="0">
                <a:solidFill>
                  <a:srgbClr val="000000"/>
                </a:solidFill>
                <a:cs typeface="B Titr" pitchFamily="2" charset="-78"/>
              </a:rPr>
              <a:t>AUT, Tehran, Iran </a:t>
            </a:r>
          </a:p>
        </p:txBody>
      </p:sp>
      <p:sp>
        <p:nvSpPr>
          <p:cNvPr id="5" name="TextBox 1"/>
          <p:cNvSpPr txBox="1">
            <a:spLocks noChangeArrowheads="1"/>
          </p:cNvSpPr>
          <p:nvPr/>
        </p:nvSpPr>
        <p:spPr bwMode="auto">
          <a:xfrm>
            <a:off x="497342" y="1052736"/>
            <a:ext cx="8107106" cy="42165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71450" indent="-171450">
              <a:defRPr kumimoji="1" sz="1200" b="1">
                <a:solidFill>
                  <a:schemeClr val="tx1"/>
                </a:solidFill>
                <a:latin typeface="Arial" charset="0"/>
                <a:ea typeface="굴림" pitchFamily="50" charset="-127"/>
              </a:defRPr>
            </a:lvl1pPr>
            <a:lvl2pPr marL="628650" indent="-171450">
              <a:defRPr kumimoji="1" sz="1200" b="1">
                <a:solidFill>
                  <a:schemeClr val="tx1"/>
                </a:solidFill>
                <a:latin typeface="Arial" charset="0"/>
                <a:ea typeface="굴림" pitchFamily="50" charset="-127"/>
              </a:defRPr>
            </a:lvl2pPr>
            <a:lvl3pPr marL="1085850" indent="-171450">
              <a:defRPr kumimoji="1" sz="1200" b="1">
                <a:solidFill>
                  <a:schemeClr val="tx1"/>
                </a:solidFill>
                <a:latin typeface="Arial" charset="0"/>
                <a:ea typeface="굴림" pitchFamily="50" charset="-127"/>
              </a:defRPr>
            </a:lvl3pPr>
            <a:lvl4pPr marL="1600200" indent="-228600">
              <a:defRPr kumimoji="1" sz="1200" b="1">
                <a:solidFill>
                  <a:schemeClr val="tx1"/>
                </a:solidFill>
                <a:latin typeface="Arial" charset="0"/>
                <a:ea typeface="굴림" pitchFamily="50" charset="-127"/>
              </a:defRPr>
            </a:lvl4pPr>
            <a:lvl5pPr marL="2057400" indent="-228600">
              <a:defRPr kumimoji="1" sz="1200" b="1">
                <a:solidFill>
                  <a:schemeClr val="tx1"/>
                </a:solidFill>
                <a:latin typeface="Arial" charset="0"/>
                <a:ea typeface="굴림" pitchFamily="50" charset="-127"/>
              </a:defRPr>
            </a:lvl5pPr>
            <a:lvl6pPr marL="25146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6pPr>
            <a:lvl7pPr marL="29718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7pPr>
            <a:lvl8pPr marL="34290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8pPr>
            <a:lvl9pPr marL="38862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9pPr>
          </a:lstStyle>
          <a:p>
            <a:pPr>
              <a:lnSpc>
                <a:spcPct val="200000"/>
              </a:lnSpc>
              <a:buFont typeface="Arial" charset="0"/>
              <a:buChar char="•"/>
            </a:pPr>
            <a:r>
              <a:rPr lang="en-US" altLang="en-US" sz="1800" dirty="0" smtClean="0"/>
              <a:t>A </a:t>
            </a:r>
            <a:r>
              <a:rPr lang="en-US" altLang="en-US" sz="1800" dirty="0"/>
              <a:t>method that allows an input/output (I/O) device </a:t>
            </a:r>
            <a:r>
              <a:rPr lang="en-US" altLang="en-US" sz="1800" dirty="0" smtClean="0"/>
              <a:t>to </a:t>
            </a:r>
            <a:r>
              <a:rPr lang="en-US" altLang="en-US" sz="1800" dirty="0"/>
              <a:t>send or receive data directly to or from the main </a:t>
            </a:r>
            <a:r>
              <a:rPr lang="en-US" altLang="en-US" sz="1800" dirty="0" smtClean="0"/>
              <a:t>memory</a:t>
            </a:r>
          </a:p>
          <a:p>
            <a:pPr lvl="1">
              <a:lnSpc>
                <a:spcPct val="200000"/>
              </a:lnSpc>
              <a:buFont typeface="Arial" charset="0"/>
              <a:buChar char="•"/>
            </a:pPr>
            <a:r>
              <a:rPr lang="en-US" altLang="en-US" sz="1600" b="0" dirty="0" smtClean="0"/>
              <a:t>Bypassing </a:t>
            </a:r>
            <a:r>
              <a:rPr lang="en-US" altLang="en-US" sz="1600" b="0" dirty="0"/>
              <a:t>the CPU to speed up memory </a:t>
            </a:r>
            <a:r>
              <a:rPr lang="en-US" altLang="en-US" sz="1600" b="0" dirty="0" smtClean="0"/>
              <a:t>operations</a:t>
            </a:r>
          </a:p>
          <a:p>
            <a:pPr lvl="1">
              <a:lnSpc>
                <a:spcPct val="200000"/>
              </a:lnSpc>
              <a:buFont typeface="Arial" charset="0"/>
              <a:buChar char="•"/>
            </a:pPr>
            <a:r>
              <a:rPr lang="en-US" altLang="en-US" sz="1600" b="0" dirty="0" smtClean="0"/>
              <a:t>Is </a:t>
            </a:r>
            <a:r>
              <a:rPr lang="en-US" altLang="en-US" sz="1600" b="0" dirty="0"/>
              <a:t>managed by a chip known as a DMA controller (DMAC</a:t>
            </a:r>
            <a:r>
              <a:rPr lang="en-US" altLang="en-US" sz="1600" b="0" dirty="0" smtClean="0"/>
              <a:t>)</a:t>
            </a:r>
            <a:endParaRPr lang="en-US" altLang="en-US" sz="1600" b="0" dirty="0"/>
          </a:p>
          <a:p>
            <a:pPr lvl="2">
              <a:lnSpc>
                <a:spcPct val="200000"/>
              </a:lnSpc>
              <a:buFont typeface="Arial" charset="0"/>
              <a:buChar char="•"/>
            </a:pPr>
            <a:endParaRPr lang="en-US" altLang="en-US" sz="1600" b="0" dirty="0"/>
          </a:p>
          <a:p>
            <a:pPr lvl="2">
              <a:lnSpc>
                <a:spcPct val="200000"/>
              </a:lnSpc>
              <a:buFont typeface="Arial" charset="0"/>
              <a:buChar char="•"/>
            </a:pPr>
            <a:endParaRPr lang="en-US" altLang="en-US" sz="1600" b="0" dirty="0"/>
          </a:p>
          <a:p>
            <a:pPr lvl="1">
              <a:lnSpc>
                <a:spcPct val="200000"/>
              </a:lnSpc>
              <a:buFont typeface="Arial" charset="0"/>
              <a:buChar char="•"/>
            </a:pPr>
            <a:endParaRPr lang="en-US" altLang="en-US" sz="1800" dirty="0"/>
          </a:p>
          <a:p>
            <a:pPr lvl="1">
              <a:lnSpc>
                <a:spcPct val="200000"/>
              </a:lnSpc>
              <a:buFont typeface="Arial" charset="0"/>
              <a:buChar char="•"/>
            </a:pPr>
            <a:endParaRPr lang="en-US" altLang="en-US" sz="1600" dirty="0"/>
          </a:p>
        </p:txBody>
      </p:sp>
      <p:pic>
        <p:nvPicPr>
          <p:cNvPr id="1026" name="Picture 2" descr="C:\Users\hamed\Desktop\To See\Direct-Memory-Access-controller-data-transfer.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11760" y="3255368"/>
            <a:ext cx="4104456" cy="2975731"/>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1246876974"/>
      </p:ext>
    </p:extLst>
  </p:cSld>
  <p:clrMapOvr>
    <a:masterClrMapping/>
  </p:clrMapOvr>
  <mc:AlternateContent xmlns:mc="http://schemas.openxmlformats.org/markup-compatibility/2006">
    <mc:Choice xmlns:p14="http://schemas.microsoft.com/office/powerpoint/2010/main" Requires="p14">
      <p:transition spd="slow" p14:dur="2000" advTm="382270"/>
    </mc:Choice>
    <mc:Fallback>
      <p:transition spd="slow" advTm="382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26"/>
                                        </p:tgtEl>
                                        <p:attrNameLst>
                                          <p:attrName>style.visibility</p:attrName>
                                        </p:attrNameLst>
                                      </p:cBhvr>
                                      <p:to>
                                        <p:strVal val="visible"/>
                                      </p:to>
                                    </p:set>
                                    <p:animEffect transition="in" filter="fade">
                                      <p:cBhvr>
                                        <p:cTn id="21"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pPr eaLnBrk="1" hangingPunct="1"/>
            <a:r>
              <a:rPr lang="en-US" altLang="en-US" sz="3200" dirty="0">
                <a:latin typeface="Calibri" pitchFamily="34" charset="0"/>
                <a:cs typeface="B Titr" pitchFamily="2" charset="-78"/>
              </a:rPr>
              <a:t>Direct Memory Access (DMA)</a:t>
            </a:r>
            <a:endParaRPr lang="en-US" altLang="en-US" sz="3200" dirty="0" smtClean="0">
              <a:latin typeface="Calibri" pitchFamily="34" charset="0"/>
              <a:cs typeface="B Titr" pitchFamily="2" charset="-78"/>
            </a:endParaRPr>
          </a:p>
        </p:txBody>
      </p:sp>
      <p:sp>
        <p:nvSpPr>
          <p:cNvPr id="6" name="Slide Number Placeholder 5"/>
          <p:cNvSpPr>
            <a:spLocks noGrp="1"/>
          </p:cNvSpPr>
          <p:nvPr>
            <p:ph type="sldNum" sz="quarter" idx="11"/>
          </p:nvPr>
        </p:nvSpPr>
        <p:spPr>
          <a:xfrm>
            <a:off x="8310563" y="6400800"/>
            <a:ext cx="542925" cy="365125"/>
          </a:xfrm>
        </p:spPr>
        <p:txBody>
          <a:bodyPr/>
          <a:lstStyle/>
          <a:p>
            <a:pPr>
              <a:defRPr/>
            </a:pPr>
            <a:fld id="{38723C1C-1A45-479C-A2C6-37C8B881A002}" type="slidenum">
              <a:rPr lang="en-US"/>
              <a:pPr>
                <a:defRPr/>
              </a:pPr>
              <a:t>9</a:t>
            </a:fld>
            <a:endParaRPr lang="en-US" dirty="0"/>
          </a:p>
        </p:txBody>
      </p:sp>
      <p:sp>
        <p:nvSpPr>
          <p:cNvPr id="26628" name="Rectangle 2"/>
          <p:cNvSpPr>
            <a:spLocks noChangeArrowheads="1"/>
          </p:cNvSpPr>
          <p:nvPr/>
        </p:nvSpPr>
        <p:spPr bwMode="auto">
          <a:xfrm>
            <a:off x="990600" y="6411913"/>
            <a:ext cx="68580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defRPr>
            </a:lvl9pPr>
          </a:lstStyle>
          <a:p>
            <a:pPr algn="ctr" rtl="1" eaLnBrk="1" hangingPunct="1">
              <a:spcBef>
                <a:spcPct val="0"/>
              </a:spcBef>
              <a:buFontTx/>
              <a:buNone/>
            </a:pPr>
            <a:r>
              <a:rPr lang="en-US" altLang="en-US" sz="1400" dirty="0">
                <a:solidFill>
                  <a:srgbClr val="000000"/>
                </a:solidFill>
                <a:cs typeface="B Titr" pitchFamily="2" charset="-78"/>
              </a:rPr>
              <a:t>Computer </a:t>
            </a:r>
            <a:r>
              <a:rPr lang="en-US" altLang="en-US" sz="1400" dirty="0" smtClean="0">
                <a:solidFill>
                  <a:srgbClr val="000000"/>
                </a:solidFill>
                <a:cs typeface="B Titr" pitchFamily="2" charset="-78"/>
              </a:rPr>
              <a:t>Architecture-Spring 2020, </a:t>
            </a:r>
            <a:r>
              <a:rPr lang="en-US" altLang="en-US" sz="1400" dirty="0">
                <a:solidFill>
                  <a:srgbClr val="000000"/>
                </a:solidFill>
                <a:cs typeface="B Titr" pitchFamily="2" charset="-78"/>
              </a:rPr>
              <a:t>AUT, Tehran, Iran </a:t>
            </a:r>
          </a:p>
        </p:txBody>
      </p:sp>
      <p:sp>
        <p:nvSpPr>
          <p:cNvPr id="5" name="TextBox 1"/>
          <p:cNvSpPr txBox="1">
            <a:spLocks noChangeArrowheads="1"/>
          </p:cNvSpPr>
          <p:nvPr/>
        </p:nvSpPr>
        <p:spPr bwMode="auto">
          <a:xfrm>
            <a:off x="497342" y="1052736"/>
            <a:ext cx="8107106" cy="57246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71450" indent="-171450">
              <a:defRPr kumimoji="1" sz="1200" b="1">
                <a:solidFill>
                  <a:schemeClr val="tx1"/>
                </a:solidFill>
                <a:latin typeface="Arial" charset="0"/>
                <a:ea typeface="굴림" pitchFamily="50" charset="-127"/>
              </a:defRPr>
            </a:lvl1pPr>
            <a:lvl2pPr marL="628650" indent="-171450">
              <a:defRPr kumimoji="1" sz="1200" b="1">
                <a:solidFill>
                  <a:schemeClr val="tx1"/>
                </a:solidFill>
                <a:latin typeface="Arial" charset="0"/>
                <a:ea typeface="굴림" pitchFamily="50" charset="-127"/>
              </a:defRPr>
            </a:lvl2pPr>
            <a:lvl3pPr marL="1085850" indent="-171450">
              <a:defRPr kumimoji="1" sz="1200" b="1">
                <a:solidFill>
                  <a:schemeClr val="tx1"/>
                </a:solidFill>
                <a:latin typeface="Arial" charset="0"/>
                <a:ea typeface="굴림" pitchFamily="50" charset="-127"/>
              </a:defRPr>
            </a:lvl3pPr>
            <a:lvl4pPr marL="1600200" indent="-228600">
              <a:defRPr kumimoji="1" sz="1200" b="1">
                <a:solidFill>
                  <a:schemeClr val="tx1"/>
                </a:solidFill>
                <a:latin typeface="Arial" charset="0"/>
                <a:ea typeface="굴림" pitchFamily="50" charset="-127"/>
              </a:defRPr>
            </a:lvl4pPr>
            <a:lvl5pPr marL="2057400" indent="-228600">
              <a:defRPr kumimoji="1" sz="1200" b="1">
                <a:solidFill>
                  <a:schemeClr val="tx1"/>
                </a:solidFill>
                <a:latin typeface="Arial" charset="0"/>
                <a:ea typeface="굴림" pitchFamily="50" charset="-127"/>
              </a:defRPr>
            </a:lvl5pPr>
            <a:lvl6pPr marL="25146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6pPr>
            <a:lvl7pPr marL="29718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7pPr>
            <a:lvl8pPr marL="34290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8pPr>
            <a:lvl9pPr marL="3886200" indent="-228600" eaLnBrk="0" fontAlgn="base" hangingPunct="0">
              <a:lnSpc>
                <a:spcPct val="90000"/>
              </a:lnSpc>
              <a:spcBef>
                <a:spcPct val="0"/>
              </a:spcBef>
              <a:spcAft>
                <a:spcPct val="0"/>
              </a:spcAft>
              <a:defRPr kumimoji="1" sz="1200" b="1">
                <a:solidFill>
                  <a:schemeClr val="tx1"/>
                </a:solidFill>
                <a:latin typeface="Arial" charset="0"/>
                <a:ea typeface="굴림" pitchFamily="50" charset="-127"/>
              </a:defRPr>
            </a:lvl9pPr>
          </a:lstStyle>
          <a:p>
            <a:pPr>
              <a:lnSpc>
                <a:spcPct val="150000"/>
              </a:lnSpc>
              <a:buFont typeface="Arial" charset="0"/>
              <a:buChar char="•"/>
            </a:pPr>
            <a:r>
              <a:rPr lang="en-US" altLang="en-US" sz="1800" dirty="0" smtClean="0"/>
              <a:t>DMA </a:t>
            </a:r>
            <a:r>
              <a:rPr lang="en-US" altLang="en-US" sz="1800" dirty="0"/>
              <a:t>controller transfers the data in three </a:t>
            </a:r>
            <a:r>
              <a:rPr lang="en-US" altLang="en-US" sz="1800" dirty="0" smtClean="0"/>
              <a:t>modes</a:t>
            </a:r>
          </a:p>
          <a:p>
            <a:pPr lvl="1">
              <a:lnSpc>
                <a:spcPct val="150000"/>
              </a:lnSpc>
              <a:buFont typeface="Arial" charset="0"/>
              <a:buChar char="•"/>
            </a:pPr>
            <a:r>
              <a:rPr lang="en-US" altLang="en-US" sz="1600" dirty="0"/>
              <a:t>Burst Mode</a:t>
            </a:r>
            <a:r>
              <a:rPr lang="en-US" altLang="en-US" sz="1600" b="0" dirty="0"/>
              <a:t>: Here, once the DMA controller gains the charge of the system bus, then it releases the system bus only after completion of data transfer. Till then the CPU has to wait for the system buses.</a:t>
            </a:r>
          </a:p>
          <a:p>
            <a:pPr lvl="1">
              <a:lnSpc>
                <a:spcPct val="150000"/>
              </a:lnSpc>
              <a:buFont typeface="Arial" charset="0"/>
              <a:buChar char="•"/>
            </a:pPr>
            <a:r>
              <a:rPr lang="en-US" altLang="en-US" sz="1600" dirty="0"/>
              <a:t>Cycle Stealing Mode</a:t>
            </a:r>
            <a:r>
              <a:rPr lang="en-US" altLang="en-US" sz="1600" b="0" dirty="0"/>
              <a:t>: In this mode, the DMA controller forces the CPU to stop its operation and relinquish the control over the bus for a short term to DMA controller. After the transfer of every byte, the DMA controller releases the bus and then again requests for the system bus. In this way, the DMA controller steals the clock cycle for transferring every byte.</a:t>
            </a:r>
          </a:p>
          <a:p>
            <a:pPr lvl="1">
              <a:lnSpc>
                <a:spcPct val="150000"/>
              </a:lnSpc>
              <a:buFont typeface="Arial" charset="0"/>
              <a:buChar char="•"/>
            </a:pPr>
            <a:r>
              <a:rPr lang="en-US" altLang="en-US" sz="1600" dirty="0"/>
              <a:t>Transparent Mode</a:t>
            </a:r>
            <a:r>
              <a:rPr lang="en-US" altLang="en-US" sz="1600" b="0" dirty="0"/>
              <a:t>: Here, the DMA controller takes the charge of system bus only if the processor does not require the system bus.</a:t>
            </a:r>
            <a:endParaRPr lang="en-US" altLang="en-US" sz="1600" b="0" dirty="0" smtClean="0"/>
          </a:p>
          <a:p>
            <a:pPr lvl="2">
              <a:lnSpc>
                <a:spcPct val="150000"/>
              </a:lnSpc>
              <a:buFont typeface="Arial" charset="0"/>
              <a:buChar char="•"/>
            </a:pPr>
            <a:endParaRPr lang="en-US" altLang="en-US" sz="1600" b="0" dirty="0"/>
          </a:p>
          <a:p>
            <a:pPr lvl="2">
              <a:lnSpc>
                <a:spcPct val="150000"/>
              </a:lnSpc>
              <a:buFont typeface="Arial" charset="0"/>
              <a:buChar char="•"/>
            </a:pPr>
            <a:endParaRPr lang="en-US" altLang="en-US" sz="1600" b="0" dirty="0"/>
          </a:p>
          <a:p>
            <a:pPr lvl="1">
              <a:lnSpc>
                <a:spcPct val="150000"/>
              </a:lnSpc>
              <a:buFont typeface="Arial" charset="0"/>
              <a:buChar char="•"/>
            </a:pPr>
            <a:endParaRPr lang="en-US" altLang="en-US" sz="1800" dirty="0"/>
          </a:p>
          <a:p>
            <a:pPr lvl="1">
              <a:lnSpc>
                <a:spcPct val="150000"/>
              </a:lnSpc>
              <a:buFont typeface="Arial" charset="0"/>
              <a:buChar char="•"/>
            </a:pPr>
            <a:endParaRPr lang="en-US" altLang="en-US" sz="1600" dirty="0"/>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3813061619"/>
      </p:ext>
    </p:extLst>
  </p:cSld>
  <p:clrMapOvr>
    <a:masterClrMapping/>
  </p:clrMapOvr>
  <mc:AlternateContent xmlns:mc="http://schemas.openxmlformats.org/markup-compatibility/2006">
    <mc:Choice xmlns:p14="http://schemas.microsoft.com/office/powerpoint/2010/main" Requires="p14">
      <p:transition spd="slow" p14:dur="2000" advTm="296619"/>
    </mc:Choice>
    <mc:Fallback>
      <p:transition spd="slow" advTm="2966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87.7|30.4|34"/>
</p:tagLst>
</file>

<file path=ppt/tags/tag2.xml><?xml version="1.0" encoding="utf-8"?>
<p:tagLst xmlns:a="http://schemas.openxmlformats.org/drawingml/2006/main" xmlns:r="http://schemas.openxmlformats.org/officeDocument/2006/relationships" xmlns:p="http://schemas.openxmlformats.org/presentationml/2006/main">
  <p:tag name="TIMING" val="|10.4|6.8|11.5|50.7|12.3|30.3|7"/>
</p:tagLst>
</file>

<file path=ppt/tags/tag3.xml><?xml version="1.0" encoding="utf-8"?>
<p:tagLst xmlns:a="http://schemas.openxmlformats.org/drawingml/2006/main" xmlns:r="http://schemas.openxmlformats.org/officeDocument/2006/relationships" xmlns:p="http://schemas.openxmlformats.org/presentationml/2006/main">
  <p:tag name="TIMING" val="|54.1|26.2|35.3|43.5"/>
</p:tagLst>
</file>

<file path=ppt/tags/tag4.xml><?xml version="1.0" encoding="utf-8"?>
<p:tagLst xmlns:a="http://schemas.openxmlformats.org/drawingml/2006/main" xmlns:r="http://schemas.openxmlformats.org/officeDocument/2006/relationships" xmlns:p="http://schemas.openxmlformats.org/presentationml/2006/main">
  <p:tag name="TIMING" val="|197.3"/>
</p:tagLst>
</file>

<file path=ppt/tags/tag5.xml><?xml version="1.0" encoding="utf-8"?>
<p:tagLst xmlns:a="http://schemas.openxmlformats.org/drawingml/2006/main" xmlns:r="http://schemas.openxmlformats.org/officeDocument/2006/relationships" xmlns:p="http://schemas.openxmlformats.org/presentationml/2006/main">
  <p:tag name="TIMING" val="|87.7|30.4|34"/>
</p:tagLst>
</file>

<file path=ppt/tags/tag6.xml><?xml version="1.0" encoding="utf-8"?>
<p:tagLst xmlns:a="http://schemas.openxmlformats.org/drawingml/2006/main" xmlns:r="http://schemas.openxmlformats.org/officeDocument/2006/relationships" xmlns:p="http://schemas.openxmlformats.org/presentationml/2006/main">
  <p:tag name="TIMING" val="|87.7|30.4|34"/>
</p:tagLst>
</file>

<file path=ppt/tags/tag7.xml><?xml version="1.0" encoding="utf-8"?>
<p:tagLst xmlns:a="http://schemas.openxmlformats.org/drawingml/2006/main" xmlns:r="http://schemas.openxmlformats.org/officeDocument/2006/relationships" xmlns:p="http://schemas.openxmlformats.org/presentationml/2006/main">
  <p:tag name="TIMING" val="|207.1|24|11"/>
</p:tagLst>
</file>

<file path=ppt/tags/tag8.xml><?xml version="1.0" encoding="utf-8"?>
<p:tagLst xmlns:a="http://schemas.openxmlformats.org/drawingml/2006/main" xmlns:r="http://schemas.openxmlformats.org/officeDocument/2006/relationships" xmlns:p="http://schemas.openxmlformats.org/presentationml/2006/main">
  <p:tag name="TIMING" val="|13.2|39.7|150.6"/>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cod4e</Template>
  <TotalTime>9946</TotalTime>
  <Words>375</Words>
  <Application>Microsoft Office PowerPoint</Application>
  <PresentationFormat>On-screen Show (4:3)</PresentationFormat>
  <Paragraphs>75</Paragraphs>
  <Slides>9</Slides>
  <Notes>0</Notes>
  <HiddenSlides>0</HiddenSlides>
  <MMClips>9</MMClips>
  <ScaleCrop>false</ScaleCrop>
  <HeadingPairs>
    <vt:vector size="4" baseType="variant">
      <vt:variant>
        <vt:lpstr>Theme</vt:lpstr>
      </vt:variant>
      <vt:variant>
        <vt:i4>2</vt:i4>
      </vt:variant>
      <vt:variant>
        <vt:lpstr>Slide Titles</vt:lpstr>
      </vt:variant>
      <vt:variant>
        <vt:i4>9</vt:i4>
      </vt:variant>
    </vt:vector>
  </HeadingPairs>
  <TitlesOfParts>
    <vt:vector size="11" baseType="lpstr">
      <vt:lpstr>Aspect</vt:lpstr>
      <vt:lpstr>Office Theme</vt:lpstr>
      <vt:lpstr>Computer Architecture  Spring 2020</vt:lpstr>
      <vt:lpstr>Input-Output Organization</vt:lpstr>
      <vt:lpstr>Input-Output Organization</vt:lpstr>
      <vt:lpstr>Input-Output Organization</vt:lpstr>
      <vt:lpstr>Input-Output Organization</vt:lpstr>
      <vt:lpstr>Input-Output Organization</vt:lpstr>
      <vt:lpstr>Input-Output Organization</vt:lpstr>
      <vt:lpstr>Direct Memory Access (DMA)</vt:lpstr>
      <vt:lpstr>Direct Memory Access (DMA)</vt:lpstr>
    </vt:vector>
  </TitlesOfParts>
  <Company>Ashenden Designs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5</dc:title>
  <dc:creator>Peter Ashenden</dc:creator>
  <cp:lastModifiedBy>Hamed</cp:lastModifiedBy>
  <cp:revision>128</cp:revision>
  <dcterms:created xsi:type="dcterms:W3CDTF">2008-08-25T10:09:57Z</dcterms:created>
  <dcterms:modified xsi:type="dcterms:W3CDTF">2020-10-15T18:37:23Z</dcterms:modified>
</cp:coreProperties>
</file>

<file path=docProps/thumbnail.jpeg>
</file>